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4"/>
  </p:sldMasterIdLst>
  <p:notesMasterIdLst>
    <p:notesMasterId r:id="rId26"/>
  </p:notesMasterIdLst>
  <p:handoutMasterIdLst>
    <p:handoutMasterId r:id="rId27"/>
  </p:handoutMasterIdLst>
  <p:sldIdLst>
    <p:sldId id="265" r:id="rId5"/>
    <p:sldId id="280" r:id="rId6"/>
    <p:sldId id="276" r:id="rId7"/>
    <p:sldId id="273" r:id="rId8"/>
    <p:sldId id="279" r:id="rId9"/>
    <p:sldId id="277" r:id="rId10"/>
    <p:sldId id="263" r:id="rId11"/>
    <p:sldId id="271" r:id="rId12"/>
    <p:sldId id="270" r:id="rId13"/>
    <p:sldId id="275" r:id="rId14"/>
    <p:sldId id="272" r:id="rId15"/>
    <p:sldId id="258" r:id="rId16"/>
    <p:sldId id="267" r:id="rId17"/>
    <p:sldId id="268" r:id="rId18"/>
    <p:sldId id="278" r:id="rId19"/>
    <p:sldId id="266" r:id="rId20"/>
    <p:sldId id="274" r:id="rId21"/>
    <p:sldId id="282" r:id="rId22"/>
    <p:sldId id="283" r:id="rId23"/>
    <p:sldId id="281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ần đức" initials="tđ" lastIdx="1" clrIdx="0">
    <p:extLst>
      <p:ext uri="{19B8F6BF-5375-455C-9EA6-DF929625EA0E}">
        <p15:presenceInfo xmlns:p15="http://schemas.microsoft.com/office/powerpoint/2012/main" userId="8d21cd80a7445a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B5947-93D5-43A6-B39D-9560115513D0}" v="50" dt="2023-05-15T12:50:39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5" autoAdjust="0"/>
    <p:restoredTop sz="94660"/>
  </p:normalViewPr>
  <p:slideViewPr>
    <p:cSldViewPr snapToGrid="0">
      <p:cViewPr>
        <p:scale>
          <a:sx n="75" d="100"/>
          <a:sy n="75" d="100"/>
        </p:scale>
        <p:origin x="36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ỳnh Trung Tín" userId="ce5388a4082c2796" providerId="LiveId" clId="{27EB5947-93D5-43A6-B39D-9560115513D0}"/>
    <pc:docChg chg="custSel modSld modMainMaster">
      <pc:chgData name="Huỳnh Trung Tín" userId="ce5388a4082c2796" providerId="LiveId" clId="{27EB5947-93D5-43A6-B39D-9560115513D0}" dt="2023-05-15T12:50:39.534" v="91"/>
      <pc:docMkLst>
        <pc:docMk/>
      </pc:docMkLst>
      <pc:sldChg chg="modTransition">
        <pc:chgData name="Huỳnh Trung Tín" userId="ce5388a4082c2796" providerId="LiveId" clId="{27EB5947-93D5-43A6-B39D-9560115513D0}" dt="2023-05-15T12:50:39.487" v="66"/>
        <pc:sldMkLst>
          <pc:docMk/>
          <pc:sldMk cId="333384890" sldId="258"/>
        </pc:sldMkLst>
      </pc:sldChg>
      <pc:sldChg chg="modTransition">
        <pc:chgData name="Huỳnh Trung Tín" userId="ce5388a4082c2796" providerId="LiveId" clId="{27EB5947-93D5-43A6-B39D-9560115513D0}" dt="2023-05-15T12:50:39.487" v="76"/>
        <pc:sldMkLst>
          <pc:docMk/>
          <pc:sldMk cId="1646983618" sldId="260"/>
        </pc:sldMkLst>
      </pc:sldChg>
      <pc:sldChg chg="modTransition">
        <pc:chgData name="Huỳnh Trung Tín" userId="ce5388a4082c2796" providerId="LiveId" clId="{27EB5947-93D5-43A6-B39D-9560115513D0}" dt="2023-05-15T12:50:39.471" v="62"/>
        <pc:sldMkLst>
          <pc:docMk/>
          <pc:sldMk cId="495994200" sldId="261"/>
        </pc:sldMkLst>
      </pc:sldChg>
      <pc:sldChg chg="modTransition">
        <pc:chgData name="Huỳnh Trung Tín" userId="ce5388a4082c2796" providerId="LiveId" clId="{27EB5947-93D5-43A6-B39D-9560115513D0}" dt="2023-05-15T12:50:39.471" v="60"/>
        <pc:sldMkLst>
          <pc:docMk/>
          <pc:sldMk cId="2103714132" sldId="262"/>
        </pc:sldMkLst>
      </pc:sldChg>
      <pc:sldChg chg="modTransition">
        <pc:chgData name="Huỳnh Trung Tín" userId="ce5388a4082c2796" providerId="LiveId" clId="{27EB5947-93D5-43A6-B39D-9560115513D0}" dt="2023-05-15T12:50:39.471" v="52"/>
        <pc:sldMkLst>
          <pc:docMk/>
          <pc:sldMk cId="298992095" sldId="263"/>
        </pc:sldMkLst>
      </pc:sldChg>
      <pc:sldChg chg="modSp mod modTransition">
        <pc:chgData name="Huỳnh Trung Tín" userId="ce5388a4082c2796" providerId="LiveId" clId="{27EB5947-93D5-43A6-B39D-9560115513D0}" dt="2023-05-15T12:50:39.456" v="46"/>
        <pc:sldMkLst>
          <pc:docMk/>
          <pc:sldMk cId="4278064010" sldId="265"/>
        </pc:sldMkLst>
        <pc:spChg chg="mod">
          <ac:chgData name="Huỳnh Trung Tín" userId="ce5388a4082c2796" providerId="LiveId" clId="{27EB5947-93D5-43A6-B39D-9560115513D0}" dt="2023-05-15T12:50:34.289" v="32" actId="20577"/>
          <ac:spMkLst>
            <pc:docMk/>
            <pc:sldMk cId="4278064010" sldId="265"/>
            <ac:spMk id="3" creationId="{3FC7BD98-5486-489C-BAA0-A69CEFF691B3}"/>
          </ac:spMkLst>
        </pc:spChg>
      </pc:sldChg>
      <pc:sldChg chg="modTransition">
        <pc:chgData name="Huỳnh Trung Tín" userId="ce5388a4082c2796" providerId="LiveId" clId="{27EB5947-93D5-43A6-B39D-9560115513D0}" dt="2023-05-15T12:50:39.487" v="72"/>
        <pc:sldMkLst>
          <pc:docMk/>
          <pc:sldMk cId="1712839981" sldId="266"/>
        </pc:sldMkLst>
      </pc:sldChg>
      <pc:sldChg chg="modTransition">
        <pc:chgData name="Huỳnh Trung Tín" userId="ce5388a4082c2796" providerId="LiveId" clId="{27EB5947-93D5-43A6-B39D-9560115513D0}" dt="2023-05-15T12:50:39.487" v="68"/>
        <pc:sldMkLst>
          <pc:docMk/>
          <pc:sldMk cId="722278790" sldId="267"/>
        </pc:sldMkLst>
      </pc:sldChg>
      <pc:sldChg chg="modTransition">
        <pc:chgData name="Huỳnh Trung Tín" userId="ce5388a4082c2796" providerId="LiveId" clId="{27EB5947-93D5-43A6-B39D-9560115513D0}" dt="2023-05-15T12:50:39.487" v="70"/>
        <pc:sldMkLst>
          <pc:docMk/>
          <pc:sldMk cId="398513414" sldId="268"/>
        </pc:sldMkLst>
      </pc:sldChg>
      <pc:sldChg chg="modTransition">
        <pc:chgData name="Huỳnh Trung Tín" userId="ce5388a4082c2796" providerId="LiveId" clId="{27EB5947-93D5-43A6-B39D-9560115513D0}" dt="2023-05-15T12:50:39.471" v="56"/>
        <pc:sldMkLst>
          <pc:docMk/>
          <pc:sldMk cId="2052251278" sldId="270"/>
        </pc:sldMkLst>
      </pc:sldChg>
      <pc:sldChg chg="modTransition">
        <pc:chgData name="Huỳnh Trung Tín" userId="ce5388a4082c2796" providerId="LiveId" clId="{27EB5947-93D5-43A6-B39D-9560115513D0}" dt="2023-05-15T12:50:39.471" v="54"/>
        <pc:sldMkLst>
          <pc:docMk/>
          <pc:sldMk cId="2160664706" sldId="271"/>
        </pc:sldMkLst>
      </pc:sldChg>
      <pc:sldChg chg="modTransition">
        <pc:chgData name="Huỳnh Trung Tín" userId="ce5388a4082c2796" providerId="LiveId" clId="{27EB5947-93D5-43A6-B39D-9560115513D0}" dt="2023-05-15T12:50:39.471" v="64"/>
        <pc:sldMkLst>
          <pc:docMk/>
          <pc:sldMk cId="1403791118" sldId="272"/>
        </pc:sldMkLst>
      </pc:sldChg>
      <pc:sldChg chg="modTransition">
        <pc:chgData name="Huỳnh Trung Tín" userId="ce5388a4082c2796" providerId="LiveId" clId="{27EB5947-93D5-43A6-B39D-9560115513D0}" dt="2023-05-15T12:50:39.471" v="50"/>
        <pc:sldMkLst>
          <pc:docMk/>
          <pc:sldMk cId="773000403" sldId="273"/>
        </pc:sldMkLst>
      </pc:sldChg>
      <pc:sldChg chg="modTransition">
        <pc:chgData name="Huỳnh Trung Tín" userId="ce5388a4082c2796" providerId="LiveId" clId="{27EB5947-93D5-43A6-B39D-9560115513D0}" dt="2023-05-15T12:50:39.487" v="74"/>
        <pc:sldMkLst>
          <pc:docMk/>
          <pc:sldMk cId="2176003179" sldId="274"/>
        </pc:sldMkLst>
      </pc:sldChg>
      <pc:sldChg chg="modTransition">
        <pc:chgData name="Huỳnh Trung Tín" userId="ce5388a4082c2796" providerId="LiveId" clId="{27EB5947-93D5-43A6-B39D-9560115513D0}" dt="2023-05-15T12:50:39.471" v="58"/>
        <pc:sldMkLst>
          <pc:docMk/>
          <pc:sldMk cId="3358117084" sldId="275"/>
        </pc:sldMkLst>
      </pc:sldChg>
      <pc:sldChg chg="modTransition">
        <pc:chgData name="Huỳnh Trung Tín" userId="ce5388a4082c2796" providerId="LiveId" clId="{27EB5947-93D5-43A6-B39D-9560115513D0}" dt="2023-05-15T12:50:39.471" v="48"/>
        <pc:sldMkLst>
          <pc:docMk/>
          <pc:sldMk cId="1962943695" sldId="276"/>
        </pc:sldMkLst>
      </pc:sldChg>
      <pc:sldMasterChg chg="addSp modSp mod">
        <pc:chgData name="Huỳnh Trung Tín" userId="ce5388a4082c2796" providerId="LiveId" clId="{27EB5947-93D5-43A6-B39D-9560115513D0}" dt="2023-05-15T12:50:39.534" v="91"/>
        <pc:sldMasterMkLst>
          <pc:docMk/>
          <pc:sldMasterMk cId="1702258854" sldId="2147483876"/>
        </pc:sldMasterMkLst>
        <pc:spChg chg="mod modVis">
          <ac:chgData name="Huỳnh Trung Tín" userId="ce5388a4082c2796" providerId="LiveId" clId="{27EB5947-93D5-43A6-B39D-9560115513D0}" dt="2023-05-15T12:50:39.456" v="36"/>
          <ac:spMkLst>
            <pc:docMk/>
            <pc:sldMasterMk cId="1702258854" sldId="2147483876"/>
            <ac:spMk id="2" creationId="{00000000-0000-0000-0000-000000000000}"/>
          </ac:spMkLst>
        </pc:spChg>
        <pc:spChg chg="mod modVis">
          <ac:chgData name="Huỳnh Trung Tín" userId="ce5388a4082c2796" providerId="LiveId" clId="{27EB5947-93D5-43A6-B39D-9560115513D0}" dt="2023-05-15T12:50:39.456" v="38"/>
          <ac:spMkLst>
            <pc:docMk/>
            <pc:sldMasterMk cId="1702258854" sldId="2147483876"/>
            <ac:spMk id="3" creationId="{00000000-0000-0000-0000-000000000000}"/>
          </ac:spMkLst>
        </pc:spChg>
        <pc:spChg chg="mod modVis">
          <ac:chgData name="Huỳnh Trung Tín" userId="ce5388a4082c2796" providerId="LiveId" clId="{27EB5947-93D5-43A6-B39D-9560115513D0}" dt="2023-05-15T12:50:39.456" v="40"/>
          <ac:spMkLst>
            <pc:docMk/>
            <pc:sldMasterMk cId="1702258854" sldId="2147483876"/>
            <ac:spMk id="4" creationId="{00000000-0000-0000-0000-000000000000}"/>
          </ac:spMkLst>
        </pc:spChg>
        <pc:spChg chg="mod modVis">
          <ac:chgData name="Huỳnh Trung Tín" userId="ce5388a4082c2796" providerId="LiveId" clId="{27EB5947-93D5-43A6-B39D-9560115513D0}" dt="2023-05-15T12:50:39.456" v="42"/>
          <ac:spMkLst>
            <pc:docMk/>
            <pc:sldMasterMk cId="1702258854" sldId="2147483876"/>
            <ac:spMk id="5" creationId="{00000000-0000-0000-0000-000000000000}"/>
          </ac:spMkLst>
        </pc:spChg>
        <pc:spChg chg="mod modVis">
          <ac:chgData name="Huỳnh Trung Tín" userId="ce5388a4082c2796" providerId="LiveId" clId="{27EB5947-93D5-43A6-B39D-9560115513D0}" dt="2023-05-15T12:50:39.456" v="44"/>
          <ac:spMkLst>
            <pc:docMk/>
            <pc:sldMasterMk cId="1702258854" sldId="2147483876"/>
            <ac:spMk id="6" creationId="{00000000-0000-0000-0000-000000000000}"/>
          </ac:spMkLst>
        </pc:spChg>
        <pc:spChg chg="mod modVis">
          <ac:chgData name="Huỳnh Trung Tín" userId="ce5388a4082c2796" providerId="LiveId" clId="{27EB5947-93D5-43A6-B39D-9560115513D0}" dt="2023-05-15T12:50:39.440" v="34"/>
          <ac:spMkLst>
            <pc:docMk/>
            <pc:sldMasterMk cId="1702258854" sldId="2147483876"/>
            <ac:spMk id="7" creationId="{00000000-0000-0000-0000-000000000000}"/>
          </ac:spMkLst>
        </pc:spChg>
        <pc:spChg chg="add mod ord">
          <ac:chgData name="Huỳnh Trung Tín" userId="ce5388a4082c2796" providerId="LiveId" clId="{27EB5947-93D5-43A6-B39D-9560115513D0}" dt="2023-05-15T12:50:39.534" v="91"/>
          <ac:spMkLst>
            <pc:docMk/>
            <pc:sldMasterMk cId="1702258854" sldId="2147483876"/>
            <ac:spMk id="8" creationId="{4A9D2D4E-F524-BD9D-6986-28DA26F977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5/31/2023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E8DF69-FFB1-4D3A-9D8C-5887E79674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506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57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139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AB3A824-1A51-4B26-AD58-A6D8E14F6C04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4A9D2D4E-F524-BD9D-6986-28DA26F97700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noProof="0" smtClean="0"/>
              <a:t>5/31/2023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894" y="4799518"/>
            <a:ext cx="9966960" cy="1325880"/>
          </a:xfrm>
        </p:spPr>
        <p:txBody>
          <a:bodyPr>
            <a:normAutofit fontScale="90000"/>
          </a:bodyPr>
          <a:lstStyle/>
          <a:p>
            <a:r>
              <a:rPr lang="en-US" sz="6600" cap="none" smtClean="0"/>
              <a:t>ĐÁNH GIÁ SỰ </a:t>
            </a:r>
            <a:r>
              <a:rPr lang="en-US" sz="6600" cap="none" dirty="0" smtClean="0"/>
              <a:t>TƯƠNG </a:t>
            </a:r>
            <a:r>
              <a:rPr lang="en-US" sz="6600" cap="none" dirty="0"/>
              <a:t>TÁC </a:t>
            </a:r>
            <a:r>
              <a:rPr lang="en-US" sz="6600" cap="none" dirty="0" smtClean="0"/>
              <a:t>TRÊN FACEBOOK FANPAGE</a:t>
            </a:r>
            <a:endParaRPr lang="en-US" sz="66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4279" y="6010989"/>
            <a:ext cx="8767860" cy="590472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/>
              <a:t>Huỳnh</a:t>
            </a:r>
            <a:r>
              <a:rPr lang="en-US" sz="2400" dirty="0"/>
              <a:t> </a:t>
            </a:r>
            <a:r>
              <a:rPr lang="en-US" sz="2400" dirty="0" err="1"/>
              <a:t>Trung</a:t>
            </a:r>
            <a:r>
              <a:rPr lang="en-US" sz="2400" dirty="0"/>
              <a:t> </a:t>
            </a:r>
            <a:r>
              <a:rPr lang="en-US" sz="2400" dirty="0" err="1"/>
              <a:t>Tín</a:t>
            </a: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5" t="9306" r="35" b="24977"/>
          <a:stretch/>
        </p:blipFill>
        <p:spPr>
          <a:xfrm>
            <a:off x="251791" y="256539"/>
            <a:ext cx="11675166" cy="416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6401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BD0BE-394A-7EB3-3D06-3C9ADBE58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/>
          <a:stretch/>
        </p:blipFill>
        <p:spPr>
          <a:xfrm>
            <a:off x="5932525" y="609599"/>
            <a:ext cx="5818614" cy="344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12FB6-E697-5753-BE4E-C8EAD588B536}"/>
              </a:ext>
            </a:extLst>
          </p:cNvPr>
          <p:cNvSpPr txBox="1"/>
          <p:nvPr/>
        </p:nvSpPr>
        <p:spPr>
          <a:xfrm>
            <a:off x="5932525" y="4704523"/>
            <a:ext cx="563662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Trên </a:t>
            </a:r>
            <a:r>
              <a:rPr lang="en-US" sz="3600" b="1" dirty="0"/>
              <a:t>80% </a:t>
            </a:r>
            <a:r>
              <a:rPr lang="en-US" sz="3200" dirty="0"/>
              <a:t>tương tác trên bài đăng đến từ biểu tượng cảm xúc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3" y="1274958"/>
            <a:ext cx="4799028" cy="289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170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AC3E3F3-F44F-C64E-8950-8C90DABD592E}"/>
              </a:ext>
            </a:extLst>
          </p:cNvPr>
          <p:cNvSpPr txBox="1"/>
          <p:nvPr/>
        </p:nvSpPr>
        <p:spPr>
          <a:xfrm>
            <a:off x="9409043" y="1510747"/>
            <a:ext cx="233351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Bài đăng </a:t>
            </a:r>
            <a:r>
              <a:rPr lang="en-US" sz="4000" b="1" dirty="0"/>
              <a:t>Photo</a:t>
            </a:r>
            <a:r>
              <a:rPr lang="en-US" sz="3600" dirty="0"/>
              <a:t> chiếm phần lớn trong các nhóm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59" y="739846"/>
            <a:ext cx="55530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9111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E98C7-48F6-074B-017A-0C2C6101C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0" y="1054558"/>
            <a:ext cx="5933660" cy="5274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252" y="1243815"/>
            <a:ext cx="4820435" cy="416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48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8" y="609600"/>
            <a:ext cx="7132320" cy="5839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72B9C7-5F84-0A26-8311-1E562060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5860" y="609600"/>
            <a:ext cx="3246783" cy="1356360"/>
          </a:xfrm>
        </p:spPr>
        <p:txBody>
          <a:bodyPr/>
          <a:lstStyle/>
          <a:p>
            <a:r>
              <a:rPr lang="en-US" dirty="0"/>
              <a:t>CHỌN BIẾN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93B2-C451-C220-CABA-9382022EC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860" y="2057400"/>
            <a:ext cx="3445566" cy="4038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Y</a:t>
            </a:r>
            <a:r>
              <a:rPr lang="en-US" sz="3200" dirty="0"/>
              <a:t>: Paid</a:t>
            </a:r>
          </a:p>
          <a:p>
            <a:r>
              <a:rPr lang="en-US" sz="3200" dirty="0">
                <a:solidFill>
                  <a:srgbClr val="FF0000"/>
                </a:solidFill>
              </a:rPr>
              <a:t>X</a:t>
            </a:r>
            <a:r>
              <a:rPr lang="en-US" sz="3200" dirty="0"/>
              <a:t>: </a:t>
            </a:r>
          </a:p>
          <a:p>
            <a:pPr lvl="1"/>
            <a:r>
              <a:rPr lang="en-US" sz="3200" dirty="0"/>
              <a:t>Lifetime Post Total Reach</a:t>
            </a:r>
          </a:p>
          <a:p>
            <a:pPr lvl="1"/>
            <a:r>
              <a:rPr lang="en-US" sz="3200" dirty="0"/>
              <a:t>Lifetime Engaged Users</a:t>
            </a:r>
          </a:p>
          <a:p>
            <a:pPr lvl="1"/>
            <a:r>
              <a:rPr lang="en-US" sz="3200" dirty="0"/>
              <a:t>Total Interactions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EC37AB-95CC-F657-E5B8-5EE8C2278AC9}"/>
              </a:ext>
            </a:extLst>
          </p:cNvPr>
          <p:cNvSpPr/>
          <p:nvPr/>
        </p:nvSpPr>
        <p:spPr>
          <a:xfrm>
            <a:off x="3469987" y="2384823"/>
            <a:ext cx="3644348" cy="39756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>
              <a:ln w="76200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03545" y="3429621"/>
            <a:ext cx="33179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Chọn</a:t>
            </a:r>
            <a:r>
              <a:rPr lang="en-US" dirty="0" smtClean="0"/>
              <a:t> Paid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x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endParaRPr lang="en-US" dirty="0" smtClean="0"/>
          </a:p>
          <a:p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rút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quảng</a:t>
            </a:r>
            <a:r>
              <a:rPr lang="en-US" dirty="0" smtClean="0"/>
              <a:t> </a:t>
            </a:r>
            <a:r>
              <a:rPr lang="en-US" dirty="0" err="1" smtClean="0"/>
              <a:t>cáo</a:t>
            </a:r>
            <a:r>
              <a:rPr lang="en-US" dirty="0" smtClean="0"/>
              <a:t> chi </a:t>
            </a:r>
            <a:r>
              <a:rPr lang="en-US" dirty="0" err="1" smtClean="0"/>
              <a:t>phí</a:t>
            </a:r>
            <a:r>
              <a:rPr lang="en-US" dirty="0" smtClean="0"/>
              <a:t>, hay </a:t>
            </a:r>
            <a:r>
              <a:rPr lang="en-US" dirty="0" err="1" smtClean="0"/>
              <a:t>chú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nâng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AutoShape 2" descr="data:image/png;base64,iVBORw0KGgoAAAANSUhEUgAABZoAAASWCAYAAACjJRk9AAAAOXRFWHRTb2Z0d2FyZQBNYXRwbG90bGliIHZlcnNpb24zLjcuMSwgaHR0cHM6Ly9tYXRwbG90bGliLm9yZy/bCgiHAAAACXBIWXMAABJ0AAASdAHeZh94AAEAAElEQVR4nOzdd3gU1foH8O/M9mx6TwhJCCEBAkmoofciTYqACl77T72oWK/tqgjXfr3YsSuKIipFmlhAeu89CYFUCOk92b6/PzbZZNlNgUSTDd/P8+R5YHbO7NnZs2fOvHPmHcFsNptBRERERERERERERHSNxNauABERERERERERERE5NwaaiYiIiIiIiIiIiKhZGGgmIiIiIiIiIiIiomZhoJmIiIiIiIiIiIiImoWBZiIiIiIiIiIiIiJqFgaaiYiIiIiIiIiIiKhZGGgmIiIiIiIiIiIiomZhoJmIiIiIiIiIiIiImoWBZiIiIiIiIiIiIiJqFgaaiYiIiIiIiIiIiKhZGGgmIiIiIiIiIiIiomZhoJmIiIiIiIiIiIiImoWBZiIiIiIiIiIiIiInU15ejgULFuCGG26At7c3BEHA0qVLm1y+uLgY9913H/z8/KBWqzFy5EgcOXLkmuvDQDMRERERERERERGRk8nPz8eiRYtw9uxZxMXFXVVZk8mESZMmYfny5XjooYfw5ptvIjc3FyNGjMC5c+euqT7SaypFRERERERERERERK0mKCgI2dnZCAwMxKFDh9CvX78ml125ciX27NmDn376CTNnzgQAzJ49G1FRUViwYAGWL19+1fXhjGYiIiIiIiIiIiIiJ6NQKBAYGHhNZVeuXImAgADMmDHDuszPzw+zZ8/G2rVrodVqr3qbnNFMRERERERERERE1Epyc3ORl5dnt9zPzw/+/v5/yXsePXoUvXv3hijazkPu378/Pv30UyQnJ6Nnz55XtU0GmonasI2y6NauwnXJK869tatw3frulj9auwrXraTDKa1dhetSt4So1q7CdSs7Nb+1q3Dd0lRqWrsK16XI2NDWrsJ1y6A3tnYVrlsuLvLWrsJ1qUqjb+0qXLfef5Tnss4aRzn471uxcOFCu+ULFizASy+99Je8Z3Z2NoYNG2a3PCgoCABw6dIlBpqJiIiIiIiIiIiInMW8efMwa9Ysu+V+fn5/2XtWVVVBoVDYLVcqldbXrxYDzUREREREREREREStxN/f/y9LkVEflUrlMA+zRqOxvn61+DBAIiIiIiIiIiIioutIUFAQsrOz7ZbXLAsODr7qbXJGMxERERERERERETk9QSa0dhWcRnx8PHbu3AmTyWTzQMD9+/fDxcUFUVFX/zwZzmgmIiIiIiIiIiIiaqeys7ORmJgIvb72YZ0zZ85ETk4OVq9ebV2Wn5+Pn376CVOmTHGYv7kxnNFMRERERERERERE5IQ++OADFBcX49KlSwCA9evXIysrCwDw8MMPw8PDA88++yy+/vprpKamIjw8HIAl0DxgwADcddddOHPmDHx9fbFkyRIYjUYsXLjwmurCQDMRERERERERERGRE3rrrbeQnp5u/f/q1auts5Rvu+02eHh4OCwnkUjwyy+/4F//+hfee+89VFVVoV+/fli6dCmio6OvqS4MNBMREREREREREZHTE6XXX47mtLS0RtdZunQpli5darfcy8sLn3/+OT7//PMWqQtzNBMRERERERERERFRszDQTERERERERERERETNwtQZRERERERERERE5PQEGefUtibufSIiIiIiIiIiIiJqFgaaiYiIiIiIiIiIiKhZGGgmIiIiIiIiIiIiomZhjmYiIiIiIiIiIiJyeqJUaO0qXNc4o5mIiIiIiIiIiIiImoWBZiIiIiIiIiIiIiJqFgaaiYiIiIiIiIiIiKhZmKOZiIiIiIiIiIiInJ4gY47m1sQZzURERERERERERETULAw0ExEREREREREREVGzMHUGEREREREREREROT1RytQZrYkzmomIiIiIiIiIiIioWRhoJiIiIiIiIiIiIqJmYaCZiIiIiIiIiIiIiJqFOZqJiIiIiIiIiIjI6Qky5mhuTZzRTERERERERERERETNwkAzERERERERERERETULU2cQERERERERERGR0xOlTJ3RmjijmYiIiIiIiIiIiIiahYFmIiIiIiIiIiIiImoWBpqJiIiIiIiIiIiIqFmYo5mIiIiIiIiIiIicniBhjubWxBnN5JTuvPNOhIeHN7reiBEjMGLECOv/09LSIAgCli5darMtV1fXlq8kERERERERERHRdYIzmlvR0qVLcdddd1n/r1AoEBoainHjxuGFF15AQEBAK9aufq+++iq6d++OadOmXVP5M2fO4Mcff2xysJicg0Ttgogn7oFn/zh49usJubcnjt/zDLK+WdPaVXMqgkyG0Afuh9/EiZC4uaEyJQUZH32Ekv0HGi3rM24sOtx+O1w6dYKxshKFO3Yg/b33YSgpqbeMW1wcen7xOQDgwOgxDa7r7FQKAdOGKRHXRQa5TEB6tgGrt2mQmWtsUvkAbxEzR6rQuYMUBqMZpy8YsGpbFcqrzDbrCQBG91NgaLwcHmoRuUUm/LZfg8OJepv1PnzSs973OpumxwcrK6zvO7CHHN3CZfD1FKHVmZGZa8TG3Rpk5DSt7s5C7SLBfXNCMLifJxRyEUnnK/Dxt1lISatstGx0ZzXGD/dB185qRISqIJWKGHPrIYfrbv6+r8Pln3+fhRXrLjfrM7QFUgkwcaAC/bvKoFIKuJRvwoY9GiRlNN5ePNQCZgxXomuYFAKAc1kGrN6uQUGp2W7dATEyjO4jh4+7iKIyE7Yf02HHcdt2PmGAAhMHKOzK6g1mPP5BmfX/nq4CBsbIENNJBj9PESazGdkFJvy2X4ukzPbTzl1UIv5xozf6x6qhkAlIydDi658LkJqla1L5DgEy3DndB10jlDAYzDhyphJfrylAaYXJZj1PdwlunuCF2GgVPN0kKCo14uDJCqz6vRjllbbrDoxXY8pID3Twl8FkBjKydVi7pRhHzlS12Odui9QqEXfNDMDAXm5QyEUkp1bhi59ycD5D02jZqHAlRg/yRHSECuEdlJBKBUz+vzN26/l6STF2iCf69XRDsL8cRpMZGZe0WLExH8fPVvwVH6tNkIjAxAFy9I2WQqUUkJ1vwsZ9OiQ34bfsoRYwbagcXUOlEATgXJYRP+/U2vVBg3tI0SVEirBAEV5uIg6c1WP5Zq3d9iKCRYzqJUcHPxGuKgFVWjMu5pvw+0EdUrNNduu3dSoFMG2oCrGRUstY5rIRq7dXISu3aZ8lwFvETSOU6BwshcFkGcus3q5xPJbpK8eQOAU81AJyi0z4/YAWh5P017zN8f0VCA+SICxQAne1iF/2avDLXvvvrEbvKBlG9pYj2E8CoxG4XGjEht2aJrWjv5tEBMb1k6JPlBQqBZBdYMZvB/U4l9X49+KuBqYMkiEqRAJBAM5fNGH9Hj0Ky2r3n1QCTBsiQ2iACA+1AFEECkrMOJhkwN7TRpjqvI2bCzCkpxSh/iJC/EQo5AI+XqfFhUvO196v1JbGN1d6cLoLuoZJseOYDj9tsz2ODImVISpEirBACbzdRew/o8O3vzd+rCFyVpzR3AYsWrQIy5YtwwcffIBBgwbho48+wsCBA1FZ2fiJdWt49dVX8fPPP19z+TNnzmDhwoVIS0trsTo1VVhYGKqqqvCPf/zjb3/v9k7u64WoFx6Ca9cIlJ1Iau3qOK3IlxYgaO5c5G36FWn/Wwyz0YRu774Lt7i4BssF3HQTol99FYaSUqS9/Q5y1vwM33HjEPPREghyueNCgoBOT/0Lxjba17QkAcA/Z6jRr5scO45q8fP2Kri5iHjkZlf4eTZ+KPR0FfDYLZZ11+2swpZDWsRESPHwLFdIrig+ZagS04erkJhmwI9bqlBYasLdk9XoEy2zWW/pxgq7vz8PW064EtMN1vUG9ZRjcKwc6ZcNWL2tCn8e1iLAS8STc10RHdp+rhcLAvDKU10warA31v6ei8+WZ8HTQ4b/vRCNDoH2gcorJcR7YMJIX5gBZOc2HrQ7dKIEr314weZv75Hi5n+QNuC2cSqM6iXHwUQ9Vm3TwGQy459TXRARLGmwnFwGzJ/pgsgOEvx+QItN+7QI8ZPgkVlquChtb0Ec3FOGuWNVyC4wYeU2DdKyjZg1UoUxfR33Nyu2VOHrX2v/vvvDNogZ21mKMX0VyCu2nDT+ul8HhUzAQzepkdBd5nCbzkYQgOfuC8SQPq74dWcJvl1XCA9XCRY+HIxAv8Z/y94eEiyaH4xAXxm+31CI9VtL0Lu7C16YFwRpna9WKRfw6qPB6B+rxvaD5fhyVQGOnKnEDUM9sODBIAh1vsoJQ93xxF0BKKsw4rsNhVj5WxFclCKeuz8ICbEuf8FeaBsEAVgwPxTD+3tgw9ZCfLUyBx7uErz2ZBiC/es5ZtbRt6cbxg31gtkMXM6vv78ZEO+Gm8b74lKuDst+zsUPG/OhUop45fEwjBnk0ZIfqU2ZO1aBEfEyHE42YM0OLUxm4P4pSnQKavh4K5cBD05XIbKDBH8c0mHTfh1C/EQ8NEMFF6XtuqP7yNElRILLhSYYjfaBohr+niLMAPac0mPldi22HtXD3UXAwzNU6BracJ/Y1ggAHpimRt+uMuw4psPaHRq4qQQ8MqvpY5lHZ6stY5ndGmw5pENMhBQP3aS2H8sMUWDaMBWS0g34aWsVispMuGuSi91Y5uq2qURogARZeY0HBScOVODOSSoUlZmwepsGG/ZocCnPCA/Xthm+uHmkDMNipTh6zoB1u/Uwmc24e4Ic4YGNtHkpcP8UBSKCJPjzqAF/HNIj2FfAA1PlcKkz9JFJLQH9xAwjfj2gx8a9emQXmDBlkAw3j7T9Tvw8RYzsJYO7WkB2ofMHl+tqi+MbAIjrLEWnoPrrMKavAlEdG++viNqL9nOG6sQmTJiAvn0ts6vuvfde+Pj4YPHixVi7di1uvfXWVq5d+yIIApRKZeMr0lXTZudic8hgaHPy4dGnB4bsW9XaVXI6rjHd4Td+PNLeeReXvv0WAJC7cSPif1iBsPnzceqeexyWE6RShD04DyWHj+DMgw9al5edOIFu77yNgOnTcPmHH+3KBcyYDkVAAHJ+XovgOe27r+kVLUPnDlJ8vq4CR5MtMxKOJOmx4B43TBqsxNKNDQfbxw9QQiET8MayMhRVzzBJyzZi/mxXDOghx+4TlkCDh6uA0X0V2H5Uix+3WAJpe07q8NjNrpg+XIUjyXqYq8eXB8/az4zo0lEKk9mMQ2drAxeHEvX4ZY8G2jqr7z2pwwt3u2HSICWSMsqveb+0JcMSvNAj2hUL3z6PnQeKAADb9xVh6eIeuGNmMF79ILXB8us252LFumzo9GY8dGcoOgY33NdnZWuxZVdhi9W/rQgLENEnWoY1OzT484ilHR04q8dz/3DF1CEKvP1j/W19aKwc/l4S/Pf7cmTkWE5Oz6QZ8Ow/1BjdW471eywXQmQSYPIgBU5d0OPLjdXt/JQeggDc0F+B3Sd1qLpiktqxcwZUaOo/uUrONOLFL8pt1tl9Uoen56oxaaAC+880PJPIGQyIU6NrhBJvfZmDfccts1n3HC3He893xM0TvPHuN7kNlp8xzhNKuYCn37qE/CJLoOZcuhYLHgzCiP5u2LzXMkO8b08X+PvI8Oon2TazkssrTZh9gxfCg+VIvWhpGxOGueNcugavfZpjXe/PfWX4dFEYRvR3w/4T7fNC5OA+7uge6YLXPsrE7iOW/bbzUCk+fTkSc270w1ufX2yw/C/bCrHy13zo9GY8cGsgQuq5GHYiqRJ3P3MOpeW1gbVfthfh/RcjMHeqPzbvaX93EYUGiOgdJcPaXZagLgAcTDTg6TkuuHGwAu+urH+m/JCeMvh7ifjfD5XIrJ6hezbdUnZkLzk27q09Nr6/usp6PH7jfnW929x3xoB9Zww2y3ad1OOF210wPF6GxCbMhGwr4qOqxzLrK3DsnOUzHUnW48W73DBpkAJLf2n4LoRx/RVQyAS8+V25dd+lXzbg4ZmuGBAjw+6Tlu/Lw1XAqD4KbD+mxU9/WmZd7jmpx6Oz1Zg2TGkzlmnqNgHgxc9LUVhqhlop4I159V9ADA+S4IYBCqzZrsHWI02726M1dfQXEN9Fig179dhx3PK9HE424vHZCkwcIMWSn+v/DAN7SOHnKeK9VRpk5Vn2X2KGCY/PVmBYnBS/HrBsr0oLfLjG9sC674wRGh0wuKcU6/foUV799V/MM2HBV1Wo0gI9I0SEBzrXBZX6tNXxjVQCTB+mxB+HtJg8yPHY892fKqy/j7fmuTVrP1DTiMzR3Kra5iXB69yoUaMAAKmplpPqt956C4MGDYKPjw9UKhX69OmDlStX2pWrqqrC/Pnz4evrCzc3N9x44424ePEiBEHASy+9ZLPuxYsXcffddyMgIAAKhQIxMTH48ssvG62bIAioqKjA119/DUEQIAgC7rzzTuvrR48exYQJE+Du7g5XV1eMHj0a+/bts76+dOlSzJo1CwAwcuRI6za2bdsGAFi7di0mTZqE4OBgKBQKdO7cGf/5z39gNLbMINBRjmZHjh07Bj8/P4wYMQLl5ZYgTlP32fvvv4+YmBi4uLjAy8sLffv2xfLly1uk/m2ZSaeHNie/tavh1HxGj4bZYEDOmtp0I2adDrlr18E9LhbyetLpuHTuDKm7Owr++MNmedGuXTBWVMB33Di7MlJ3d4T+85/I/PgTGMvL7F5vb3pFyVBaYcKx5NoTnvIqM44k6REbKbOZDehIfBcZTl3QWweJAJCUYUBOoRG968zusWxLwI5jtqPQHce18HIXG5xxIZVY6pmSaUBxee37ZOYYbYLMAFChMSMly4AAn/ZzGB+W4IXCYj12HSyyLispM2D7viIM7OMJmbThAWNxiQE6/dXNEpHLBMhk7WsgGt9FBqPJjD2nak9sDUZg72kdIoKl8HSt//P26iJD+mWj9SQMAHKKTEjONKJXVG0779JRCleViJ0nbBvmjhN6KOQCYjrZBxAEAVA2MFH0cqHJLhBtMAJnUg3wchOhaAeTmgfGq1FUasD+E7UpE0orTNhztAL9erg02g8NiFPj8OlKa5AZAE4mV+Fijg6DetUG2lyUln6hpMx27FRcaglYaOv8TlRK0SYICgBVWjM0WtNV/56cyeA+bigqMWDP0drjX2m5ETsPlWJAvBukjfU3ZcYm7Z+MS1q7/WswmHHoZDn8vGVQKdpPH14jrrO0ug+q7R8MRmD/GT06BUka7IPiIqVIzzFag8wAkFtkxrlMI+IjbedH1T0eXy29wTIGUCmcq//v1UWK0goTjp+rDZyXV5lxJFmHnp2vdSxjRE6hEb2iajvo2M6WsczOY7YB0p3HdfByE21mbjZ1mwBQ6CBFgSMje8lRVmHGtupgoryN9/89IyQwmszYX+eChsEIHEw0IjxQAg91/e2sZ4QEGbkma5AZAPKKzUi5aEJs58YDxDX7vW5b1uphFwxtD9rq+GZMXzkEAfjzcP0XFJrTXxE5o/Y3umkHzp8/DwDw8fEBALz77rvo1asXFi1ahFdffRVSqRSzZs3Cxo0bbcrdeeedeP/99zFx4kS88cYbUKlUmDRpkt32c3JyMGDAAGzevBkPPfQQ3n33XURGRuKee+7BO++802Ddli1bBoVCgaFDh2LZsmVYtmwZ7r//fgDA6dOnMXToUBw/fhxPPfUUXnjhBaSmpmLEiBHYv38/AGDYsGGYP38+AOC5556zbqNbt24ALIFoV1dXPP7443j33XfRp08fvPjii3jmmWeufYdepYMHD2LUqFHo1asXNm3aBFdX1ybvs88++wzz589H9+7d8c4772DhwoWIj4+3fn6ihqijo1GVkQFjhW3exvLTpy2vR0U5LFeTGsOktR9VmrRaqKOjYXOvNICODzwAfUEBLq9e3RJVb/NC/CXIzDHiymFeWrYRCpkAf6/6D4cergLc1SLSL9tf8ErPNiLEv/ZEoKO/BFqdGZcLTHbr1dSjPjGdZHBRig5nOjvirhZRUdV+Bq6dw1xwLrXSOkuqRuL5CqiUEoQEtezdKOOH+2DD0t7Y9E0ffPHfGIwa5N2i228tIX4S5BaZoLnifKem/Yb4OW6DAoBgX9Fh3u/0y0b4edYGe0P8LL+XK9fNzDHCZDKjo5/972nBXa747zx3vDXPDbePV8LNpWkBHje1CK3eDJ2h8XXbuk4hCqRm6ezaeEqGFkqFiGD/+qMp3h4SeLpJcT7Dvp9PydCiU0jtjNozKRoYTWbcNcMXXcIU8PaQoFd3FWaM9cL+ExW4lKu3WTe+qwsmDHWHn7cUwf4y3DvTBy4qERu3t7/ZtjU6d1TifEaV3XeRnFYFpUJEh4DG02c0h5eHFBqtCVpd+7qtHbD0D3nFZrsLpOnVAZ4Ovo6PtwKAYB8RmTn2+yQ9x2TTB10LhQxQKwF/LwGTBsoR7Ctpk7l+GxLiL0Fmrv1YJv1y08cy9fXxHf1ry4bUjGWuSLtQcxzpWD2WuZptXo2oUCnSLxsxvJccr//TDYsf9sAr97lhWPxf+7u8VsG+IvIdtPmaCybBvo6PdwKAIG8BWXn2bT4z1wRfD/s2LxEBF6Ul33BMuIhhcVIUlplQUNJ+xoP1aYvjGy83AWP7KrB2lwZ65+pOiP5STJ3RBpSUlCA/Px8ajQa7d+/GokWLoFKpMHnyZABAcnIyVCqVdf2HHnoIvXv3xuLFi62B5CNHjuDHH3/Eo48+irfffhsAMG/ePNx11104fvy4zfv9+9//htFoxMmTJ63B7AceeAC33norXnrpJdx///0271fXbbfdhgceeAARERG47bbbbF57/vnnodfrsWvXLkRERAAAbr/9dkRHR+Opp57C9u3bERERgaFDh+K9997D2LFjMWLECJttLF++3Oa9H3jgATzwwANYsmQJXn75ZSgUjefpbI7du3dj4sSJGDp0KFatWmV9v6bus40bNyImJgY//fTTX1pPap/kvr7Q5RfYLdflW2aKy/18HZbTZGTAbDLBLS4WuevXW5crw8Ig87YEz6Tu7tYH/blERiJwxnSceeRR2Dw9pB3zUItIybKPVNU8QMvDVcSlfMf7wkMt2qxbV0mFCa4qEVKJZVaFu1pEaaXj9Wrepz79usugN5itqT0a0rmDBJ2CJfh1X/uZsuLjJcPJRPvZ9YXFeuvrqZkt83CyU0nl2L6vEJfztPDxkmPqWD8893AE1C4SrN+c1yLv0Vrc1QJKK+xPOGuWedQz48dFKUAmFaxt1bZsbfvNLTLBQy3CaDLbPejJaLLMtq/bzis1Zmw/pkNqtgEGo6XtDouVIyxQgv9+X2F3wliXr4eAuEgpjtW5TduZebpLcOa8fRsuqp5p7OUhRUa249+/l7ukel37M9miUiPc1BJrP5SVo8cnP+Tj9qneeO3xDtb1tu4vw0crbNv3F6vy4aYWcc9MX9wz07KspNyIhR9mIzmt/fQvV/LykOHUOfvbrIuKLd+Fj6cU6Rf/ms8f5CfDwF5u2H24FKZ20K6vZOmDGuhH6pnd6aIEZFLB4TG0ZpmHWkBu8bXttDsnKNEtzHLqazCasfukHr8fbPtpGeryUItIuWjfB5TU9O/qxscyJQ6ODyUVZqjrjGU81I6/h9qxjHDV22wqlQJwcxER0cEScN60V4PCMjMGxMgwe5QKRqMlrVJb4u4ioLTSwXG3epl7PRdWVdVtvszB/iurUzavThC5RycJ5o6tDbhn5prw0zZdu+xLrtTWxjcAMH2oEll5RhxJbgdXw9sZQXSuO1baGwaa24AxY8bY/D8sLAzfffcdOnSwnBzUDbwWFRXBaDRi6NCh+P77763Lf/31VwCW4HJdDz/8sE2aCLPZjFWrVmH27Nkwm83Iz69NdTB+/HisWLECR44cweDBg6/qMxiNRvz++++YNm2aNcgMAEFBQZgzZw4+++wzlJaWwt3dvcHt1P2sZWVl0Gq1GDp0KD755BMkJiYirpEHojXH1q1bMWXKFIwbNw4rVqyAvHqW6NXsM09PT2RlZeHgwYPo169fk987NzcXeXn2wY1iswGeAn+m1wtRoYBZbz94Nul01a87ntFpKClBwebN8Js8GVWpaSjYtg1yPz9E/OtfMOn1EGUyiHUu0nT615Mo2rMXJdfRTHuZ1PGJjt5Q83r9gxFZ9U/QYXljbXmD0Qx5Pe9jaOR9lHLLjObTF/So0jZ8tuDqIuCuSWoUlJiw+UD7eWK1XC5Cb7D/7Dq9yfp6S3n0pUSb//+6NR8fvdoNd9/cAb9tz3fqlAGWtmh/MlWzb+trgw22c4PtOjIpUF9GK72hdj0A2H7FrdfHUwxIv2zEnRNcMDRWjj8OOQ4YyKTA3ZNcoDcAa3e3j4CnXCY4bOP66vYmbyCNi1xmaf8NlpeLMFRZvvvCYgNS0rU4crYSeYUGdOusxMRhHiirMOKbtbW5yXU6My7l6lFQXIbDpyuhUgqYPMID/7o7AC+8dwmX89vnybNcLlj3W106Q3V/I/trbvpUyAU880AIdHozlq5qOCe3s6o5Hl7JUOd4WV+5uuvZlLU5hl5b/7xhjw5bj+rh5SqgXzdLmglRBOBEsxBlUkvqlSsZrP17w2WBevavsba8wVjzHTpY74qxzNVss6kU1f2gq0rElxsqcaT64vuxZD2eu90VNwxQtLlAs0xiCUReyXDFsdO+XHWbd1C25rgrvaLs+UtGfLpeC5UCiOwgQZCPAPl1cqrY1sY3XUIkiOsixf9WVDguQHQdu066pbbtww8/RFRUFKRSKQICAhAdHQ1RrB3gbtiwAS+//DKOHTsGbZ1b44U6t8Knp6dDFEV06tTJZtuRkZE2/8/Ly0NxcTE+/fRTfPrppw7rk5t79QPfvLw8VFZWIjo62u61bt26wWQyITMzEzExMQ1u5/Tp03j++efx559/orS01Oa1kpK/7hZOjUaDSZMmoU+fPvjxxx8hrXNUv5p99vTTT2Pz5s3o378/IiMjMW7cOMyZM6fRwP2SJUuwcOFCu+W3Ct6YK3E8i5XaH5NWC0Fmf1ugaE2NUX9Q8fwrr0JUKBD+2KMIf+xRAEDuL79AczELPqNGwVhpmbnlM3Ys3GJjcezmW1r+A7QBEhFQX/H06LIqM/QGOMxdWDNgdBS8qWEd7DsqL7Etr6vnfaSNvE98lBxymdBo2gy5DPjndDUUcgEfrii3u03TGUglAtxcbXdSSakBOp3J4UlCTcBH9xfeYm4wmvHz77l47N5wREWocSrJeR+wqDeYIXXwAJSafVtfG2ywnUtt19EbAEk9WWBk0tr16nM4yYDpw0yIDpU6DDQLAnDXBBUCvUV8/HOlwxlMbZlUAri62O6g0nJLTl9HbbwmT3hDFzhqLrg0WL76NxLdSYFn7wvEc29fxPlMy/49eLISVRoTZo33wp/7ypCVY+k8nrgrAEaTGa9/VvswwIMnK/H+8x1x6yRvvP21cwdDpRLAVX3Fd1FmhE5ndpifXS6t7m/0Ld/fiALw1P+FIDRIgQXvZaCwpH0G8S19kP1y6RXHS0fl6q5nU7YJx+rGXKwz0/dQkgFP3qLCnDFKLN3U9i7YWtIj2LbP8pqxjIM+QGrt3+vfZkN9fM0xo7aPd3wcufJ7uJptNlXN+gajGUfP1Q5yzAAOJ+sxeZASXm5Cm8p5qzdavrMrSa84dtqXq27zDspag6NXlC2vAlIuWtryyQsmjOwlxf9NVuCN7zXWhwG2V21pfCMKwMwRShw8q7fJ+0xEFgw0twH9+/dH3759Hb62c+dO3HjjjRg2bBiWLFmCoKAgyGQyfPXVV9f0gDlT9W3yt912G+644w6H68TGxl71dltCcXExhg8fDnd3dyxatAidO3eGUqnEkSNH8PTTT1vr/ldQKBSYOHEi1q5di19//dWatgS4un3WrVs3JCUlYcOGDfj111+xatUqLFmyBC+++KLDQHKNefPmWR+SWNexuBub87HIyejy8yH387NbLve1XGzQ5dX/sEVjRQUSn3gS8oAAKIODoc3OhvbyZfT44gvoCwthrH6oZfgj81GweQvMej0UQUEAAImr5enHisAACDIZ9Pn1v09bF9FBikdvdrVZ9sKnpSipMFlv8azLvea2z/L6+5eaW+3cHZT3UIsorzJZZ0mUVpgQFWp/aPVo5H36dZOhUmPGqQv1R44lIvB/N6rRwU+CD1aWI7ue22PbupgoV/zvRduLknMfPoGCIj28Pe0vtHh7WhLnFRT9tVH1vALL9q8Mgjub0gqzw9tH3atvVy8pd3wiVqkxQ28wN+l3UlJhgkQU4KoSbG4vrbnQ09DvqUZxmdkukFLj1jFKxERI8c2vVUjOcqLphtWiOymx8OFgm2X/XJiB4lIjvNzt+4eaZUUNBB5rUmbUpNCwLS9BWYXR2g+NG+SO4jKjNchc49DJStw8wRvRnZTIytHD30eKXt1d8PEV6TTKK01IvKBB14iWzYveGrp1dsFr/wq3WXb3M+dQVKKHt4eD78LTsqyguOWDwA/fHoR+sa5464uLOJFon7ajvbD0QQ30I/VcOKrUWAJF7i4Oyro0XPZqGU3AqVQjRveRQSZBm8utGhEswSOzbccyL35eM5ax7zdrljlKDVCjpIHUJR5qARV1xjIlFWZ06eh4zAPUHkeuZptNVakxQ2cwo0pjtkuZVF6dTsJF0bYCzaWVZng4SI9RkzLDUVoNAKiqbvNuDvafWyNla5y8YMSEBBliwiXYf7aNNeQW1pbGN/27yeDvJWLFFg283W3rpJAD3u4CyirNV32hhai9YKC5jVu1ahWUSiV+++03m/zEX331lc16YWFhMJlMSE1NRZcuXazLU1JSbNbz8/ODm5sbjEajXcqOphIE+w7ez88PLi4uSEpKsnstMTERoiiiY8eO9ZYHgG3btqGgoACrV6/GsGHDrMtTU1OvqZ5XQxAEfPfdd5g6dSpmzZqFTZs2WfNHX+0+U6vVuPnmm3HzzTdDp9NhxowZeOWVV/Dss89CqXR80ubv7w9/f3+75WlMm3FdqUhKhkefPpCo1TYPBHTtYbkToCI5udFt6HJyoMuxzEyTuLrCtVtXFPz5p/V1RWAg/CbcAL8JN9iVjfvuO1QkJeP43LnN/SitJivXiPd+tJ2NWlphQlauEZEhUlx50214kARavRm5RQ2cnJWbUVZpQligfYAnLEiCi7m1A/usXCMGxwoI9BFtHggYXv2E9qxc+5MAd7WAqI5S7Dutq/eETABw+0QXRIdJ8cX6SqQ4YfCtxvmMSjz1iu2xorBEj/PplejZ1Q2CAJuTy26RalRpjMjK/mtnnQX5W4LcxaXOfVaQlWdEl45yKOWwyX8cXt1+s/Ictx0zgEv5JoQGOGjngRLkFZusM+gvVj+4KDRAgjNptfsrNEACUXT8YKMrebs7Xm/qEAUGxsixcpsGh5Oc87tIu6jDwg+zbZYVlxqRlqVF185KuzbeJUwBjdZk85C+KxWWGFFSZkTnUPtnVUSGKpB2sfbL9nCTQHQwQ05SPROsZraWp5vlH/Wt62i5s7mQpcG/F6fbLCsqMeBCphYxXVzsvovoTipotCZczGnZW/PvmumPsUO88OmKy9hxoLTxAk7sYr4JkSESKGSwuesmLFC0vu6IGUB2gQkdA+wbXligiPwSU4vexSOTAKIgQCEXoG9jD9bNyjPi/ZVXjmXMyMozIbKDxH4sEyht8limvj6+bn98MdeIwT3lCPQWbR4IaB3LVB9HrmabTWWufv/QQAkkom1Kipog45X5c1tbdr4JnWOldm2+5mGIl/Id19cM4HKh2foAurpC/UUUNKHN18zIVSrafz7atjS+8XIXIZUIePxmtd02E7rLkdBdjs/WV+LEeeccx7QHgqPbDOhvw73fxkkkEgiCAGOdZEFpaWn4+eefbdYbP348AEsKhrref/99u+3ddNNNWLVqFU6dOmX3fo7yBF9JrVajuLjYbrvjxo3D2rVrkZaWZl2ek5OD5cuXY8iQIdb8zGq1pUN2tA3AkhO5hk6ns/tMfxW5XI7Vq1ejX79+mDJlCg4cOGCtV1P3WUGB7YPc5HI5unfvDrPZDL3eCe9xp79VwZYtEKRSBEyfbl0myGTwnzIFZSdPWgPI8oAAqMLCGt1e2EMPQpBIkL28Np974hNP2v3l//47AODciy8idfHiFv5Uf68qrRlJGQabP4MROJqsh7taRHxU7eO71SoBvaNlOHlebxPg9fUQ4ethe3g8lqxHjwgZPN1qB/LRoVIEeEus+QMB4ESKHgajGcPibYNBQ+MUKCoz4cIl+0Fwn65yiKKAg2fq7yNmjVahb1c5fthchePnnLsvKa8w4sipMps/vd6MnfuL4O0pw5B+XtZ13d2kGJbghX1HSmxuiQzyVyDI/9oeDuvhZn8BT6UUMWNCAIpL9Th3wblnGh5LMUAiChjUo3Z2uFQCJHSXITXbgOLqGT9ebgICvK5o5yl6hAVKrCfHAODvJSKqowTH6rS75EwDKqpMGBIrsyk/JFYGrd6M06m167qq7E9+h8bK4OYi4mya7QnY6D5yjOmrwG8HtHa5nZ1JRZUJJ5OrbP70BjP2Hq+Al7sUCbG1J6ZuahED49U4fLrSph8K8JEiwMe2re47XoE+MS7w8aw9We4ZpUSHADn2HqsNSl3K08PLXYqYSNuL20P6WGZIpmZZ9u3lPD2MJjMG9bKdOentIUG3CCXSspz3O6hRUWnC8bMVNn96gxm7D5fCy0OKQb3crOu6u0owpI87Dhwvs8mDG+gnQ6CfzNHmm2TGOB/cNN4XP2zMw7othY0XcHLHrX1Q7T6TiEBCNxnSLhutfZCnqwB/L8GubFjAFX2Qp4AuIRIcS7m2gI2jPkglB+IipSgqM7W5oCUAVGmBpAyjzZ/BaBmLuKtFxHWp7RvUSgG9omQ41ZSxzLnqsUydWaFRHSUI8JbYPIj4xHnLWGZovO1dRkNi5XZjmaZu82ocTtJDIgpIiKltQ1IJ0LerDNn5xhab2d5STlwwWurbvfZ7kYhAv64SpOeYrPX1dBXg52nbHk9eMCLUX0SIX+1yPw8BnTuIOHGhdj+71HODSf+ulvfMynXOu9yuRlsa3xxJ0uOz9ZV2fwBwOtXyWlq2804KIWouTpds4yZNmoTFixfjhhtuwJw5c5Cbm4sPP/wQkZGROHHihHW9Pn364KabbsI777yDgoICDBgwANu3b0dy9QzIurOIX3/9dWzduhUJCQn4v//7P3Tv3h2FhYU4cuQINm/ejMLChgfBffr0webNm7F48WIEBwejU6dOSEhIwMsvv4w//vgDQ4YMwbx58yCVSvHJJ59Aq9XizTfftJaPj4+HRCLBG2+8gZKSEigUCowaNQqDBg2Cl5cX7rjjDsyfPx+CIGDZsmU2gee/mkqlwoYNGzBq1ChMmDAB27dvR48ePZq8z8aNG4fAwEAMHjwYAQEBOHv2LD744ANMmjQJbm5ujby78wubNxcyD3cogy2zs/0njYSyQyAAIO3DZTCUOm/e079D+enTyP/jD4Q+9CBk3l7QZGbBb/IkKIKDcf4/L1vX67JoITz69MGevrUPnOxwxx1w6dwZZadPwWwwwnvEcHgNHIj0JUtQfuaMdb3C7dvt3lcdHQUAKNq9B4a/MBd6azqarMeFSwbcdoMLAn00KK+yBIMFQcDG3bYzZedX36764me1s85+3a9BrygZHp3tiq1HtFDIBIzpp8DFPCP2naoNxhSXm7H1sBZj+yshEYH0y0bERsoQ2VGKrzZU2N0GCljSZhSXmXAu0/FJ9MjeCgzvpcCFiwbo9Gb062Y7+D2eoofOuWPPAIAd+4twJrkc/3ogHGEhSpSWGTBlrD9EUcDXKy/arPvf5y1t9rb5J63L/H3lGDvUBwAQHeECAJg73ZIeJidPi827LP301HH+GNTXE/uOFCO3QAdvTxluGOELfx85Xl+S6vAhVs4k/bIRR5L1uHGwAm4uAvKKTUjoLoOPu4jlm2uD6P8Yr0KXECkefqe2ne88rsOgHnI8MNUFfx7RwWgCRvaSo6zSjD+P1LZzvRHYuFeL2aNUuHsicDbdgM4dJOjfTY71uzWorPPsvoV3u+JIsh6X8k0wGM2ICJaid7QUmblG7KrzQKfYzlJMG6pEbpERlwtN6NvVtp0nZRhQ1sgtxG3dvmMVSErV4ME5fggJlKGswoTxQ9whigJ+2FRks+6CBy1td96iTOuy1X8UYWC8Gi89FIxftpdAqRBx4ygPpF/S4s99Zdb1ft1ZipEJbnjm/wKxaWcJ8goN6B6pwtA+rjieWIlz6ZYvqLTChK37yjBmkDsWPBiE/ScqoFKIGD/EHXKZgNWbi//6ndJKdh8uReL5SjxyVzA6BhegtNyISSO8IIrAd+tsJ1288rjlwu49z9beJejnLcOogR4AgMhwSwTo5kmWNFe5BXps3Wc5lg7s5Ya7ZwXgYo4Wmdk6jEjwsNn2sTPlKC5rX8GI9BwTjp7TY/JAOVxVAvJLTOjXVQZvNwHfb6k93t42VonIEAkefb92bLjrpB4DYmS4b4oSfx7Rw2QCRvSSoazSjK1HbC98xIRLEOxrCRpJJECQj4ixfS39xqlUI7Kr7yq6/0YlisvNSM8xorzSDC83Ef27SeGhFvD1r20vP3NDjp7TI/WSAbeNd0GgjxYVVWYMjZNDECx9cl0Pz7Rc0FrwRW3f8Nt+LXpFyfDIbDW2HdFBIRMwup/cMpY5fcVY5ogOY/sprGOZuEgZIkOkWPpLpc1YpqnbBCzjHW930frwus4dpBifYPn3gTM6azqM3Sd1GNRTjtmjVPD3kqCo1IR+3S1lP/m57V0Mzsw14/h5Ayb0l8JVBRSUmNEnWgIvVwE/bavdBzePkqFzsARPfVybTHnvaQP6d5PgrgkK7DhugNFkxtBYKcqrgB3Ha8eFvbtIMKC7FKfTjCgsNUMhExDV0RIoPZNmxPlLtoHmUb0tOzmw+mJO7y4ShFffVfDnEeecZduWxjc5RSbk1HMHQUGJ2W4mc49OUnSonrkuikCwrwTj+1sC5icvGHDJSdPhEdWHgeY2btSoUfjiiy/w+uuv49FHH0WnTp3wxhtvIC0tzSbQDADffPMNAgMD8f3332PNmjUYM2YMfvjhB0RHR9ukbAgICMCBAwewaNEirF69GkuWLIGPjw9iYmLwxhtvNFqnxYsX47777sPzzz+Pqqoq3HHHHUhISEBMTAx27tyJZ599Fq+99hpMJhMSEhLw7bffIiEhwVo+MDAQH3/8MV577TXcc889MBqN2Lp1K0aMGIENGzbgiSeewPPPPw8vLy/cdtttGD16tHXG9t/B3d0dv/32G4YNG4axY8di586diIyMbNI+u//++/Hdd99h8eLFKC8vR0hICObPn4/nn3/+b6t/a4p47G64hIdY/x80YzyCZli+u4vL1zHQ3ATnFryE0OzL8Js4EVI3N1SkpCDx0cdQevRog+UqU1LgPXIEvIYNhSCRoPLcOSQ9/QwKtmz5eyrexpnNwJJVFZg+XIkRvRSQyQSkXzZi2abyBm81rVFcZsY7P5RjxggVpg5TwWg049QFA1Zvq7JLd7F2hwaVGjOGxCmQECNHXrEJSzdW4FCifTTY30tEWKAUWw5pUF8ILcTfMnsxooMUER3sD9svfFqKwr/gwVV/N5MZeO7Nc7hvTgim3+APuUxE8oVK/PfjVGRlaxstH+SnwF2zO9gsq/n/8TNl1kDzqeRydI9SY8JIX7i7SaHRmJB0vgJvfZKGY6fL7LbrjJb9VoXCgQr06yaDi0LApXwTPl5XifMXGw5oafXAeysrMGOYEuP7KyAIwLksA1Zv19jN+tt5Qg+jCRjVW44eEZZAzqrtGmw7ekVe4EQ9OgVLEBcpg0wKFJaasOWQDr8d0NrkLuzgZ2nn/l4S3HGDyq5u766sQFmlcwfkTGbg1U8u4x9TvTFxmAfkMgHnM7T48LvcBtNm1CgoNuLF9y/hzmk+mDvFGwajGUfOVOLrnwtt+qFLuXo8/dZF3DrRC0P7usHTTYKiEgPWbim2C2h/+lM+0i7pMHqAG+ZO9gYApGRo8f63uTh73rmCcFfDZAYWvJeBu2cGYMoobyjkIs6lVeHtry41KW1GoK8M/5hmm/Ks5v8nkyqsgeZOIZbxd4cABZ6817Z/AoBn/5uG4rK2Fzhrru/+0KJogBl9u0otfVCBCZ9t0ODCpYaPVVo98MHqKkwfqsC4fpYAaspFI37eqUXFFc0xLlKK/nUuvHb0l6Bj9fGypFxjDTTvP2NArygpRsTLoZIDlVoz0i+bsOx3XaP1aWvMZmDJmgpMH6bCiF5yyKQCMi4b8e1vFU0by5Sb8c6PFbhpuBI3DlXCaAROpeqxZrvGbiyzbqcGVRozBsda0gDkFZuw9JdKu7HM1WxzUA85unSsHcdEh0oRXf1ciwsXDSiqvuiiNwDv/VSBacOUGBgjg1wmICvPiI/XVOJsetsMkv7wpx7F/czo3UUKlQLILjTjq006pGY33uY/WafFlEFyjOothSgA5y+ZsH6PzqbNp102ISzQhPhICVxVAkxmIK/YjPV7dNh90v7YeEN/24u1/bvV7ndnDTQDbWt8czXiu0iR0L12Jnbd/qq4vIqB5r+A6ODBkfT3Ecx/53RR+tsdO3YMvXr1wrfffou5Tpx39Xq1URbd+ErU4rzi3Fu7Ctet7275o7WrcN1KOpzS+ErU4rolRLV2Fa5b2anO++BTZ6epbL9B7LYsMja0tatw3TK0tScOXkdcXOwfNEx/vSpNO7jdzkm9/yjPZfcl9G/tKlyTAfsPtHYVWgRzNLcjVVVVdsveeecdiKJo83A9IiIiIiIiIiIiopbE1BntyJtvvonDhw9j5MiRkEql2LRpEzZt2oT77rsPHTt2bO3qERERERERERERUTvFQHM7MmjQIPzxxx/4z3/+g/LycoSGhuKll17Cv//979auGhERERERERER0V9KEJmjuTUx0NyOjB07FmPHjm3tahAREREREREREdF1hjmaiYiIiIiIiIiIiKhZGGgmIiIiIiIiIiIiomZh6gwiIiIiIiIiIiJyeqKEOZpbE2c0ExEREREREREREVGzMNBMRERERERERERERM3C1BlERERERERERETk9ASmzmhVnNFMRERERERERERERM3CQDMRERERERERERERNQsDzURERERERERERETULMzRTERERERERERERE5PEDmntjVx7xMRERERERERERFRszDQTERERERERERERETNwtQZRERERERERERE5PQEUWjtKlzXOKOZiIiIiIiIiIiIiJqFgWYiIiIiIiIiIiIiahYGmomIiIiIiIiIiIioWZijmYiIiIiIiIiIiJyeKGGO5tbEGc1ERERERERERERE1CwMNBMRERERERERERFRszDQTERERERERERERETNwhzNRERERERERERE5PQEkTmaWxNnNBMRERERERERERFRszDQTERERERERERERETNwtQZRERERERERERE5PQEkXNqWxP3PhERERERERERERE1CwPNRERERERERERERNQsDDQTERERERERERERUbMwRzMRERERERERERE5PUEUWrsK1zXOaCYiIiIiIiIiIiKiZmGgmYiIiIiIiIiIiIiahakziIiIiIiIiIiIyOmJEqbOaE0MNBO1YV5x7q1dhetS0fHS1q7CdUt+Jw9LrUVTXtHaVbgu6TSG1q7CdUuv07d2Fa5bZrOptatwXdJr2d+0Fp3O2NpVuG4plBxbtgaOb4iuX0ydQURERERERERERETNwkAzERERERERERERETUL7yMhIiIiIiIiIiIipyeIzNHcmjijmYiIiIiIiIiIiIiahYFmIiIiIiIiIiIiImoWBpqJiIiIiIiIiIiIqFmYo5mIiIiIiIiIiIicniByTm1r4t4nIiIiIiIiIiIiomZhoJmIiIiIiIiIiIiImoWpM4iIiIiIiIiIiMjpCaLQ2lW4rnFGMxERERERERERERE1CwPNRERERERERERERNQsDDQTERERERERERERUbMwRzMRERERERERERE5PeZobl2c0UxEREREREREREREzcJAMxERERERERERERE1CwPNRERERERERERERNQszNFMRERERERERERETo85mlsXZzQTERERERERERERUbMw0ExEREREREREREREzcLUGUREREREREREROT0BJFzalsT9z4RERERERERERERNQsDzURERERERERERETULAw0ExEREREREREREVGzMEczEREREREREREROT1RIrR2Fa5rnNFMRERERERERERERM3CQDMRERERERERERERNQtTZxAREREREREREZHTE0SmzmhNnNFMRERERERERERERM3CQDMRERERERERERERNQsDzURERERERERERETULMzRTERERERERERERE5PEDmntjVx7xMRERERERERERFRszDQTNRCwsPDMXny5NauBhERERERERER0d+OqTMIS5cuxV133WX9v0KhQGhoKMaNG4cXXngBAQEBLfp+lZWVePPNNzFixAiMGDGi0fW3bduGkSNHAgCWLVuG2267zW6dwYMHY8+ePYiJicGpU6datL51nTlzBj/++CPuvPNOhIeH/2Xv0xYIMhlCH7gffhMnQuLmhsqUFGR89BFK9h9otKzPuLHocPvtcOnUCcbKShTu2IH0996HoaSk3jJucXHo+cXnAIADo8c0uC7ZkqhdEPHEPfDsHwfPfj0h9/bE8XueQdY3a1q7am2WRAQmJMjRt6sUKoWA7HwTftmvQ3KmsdGyHmoB04bIER0qhSAA57KMWLtLi4JSs816g3pI0SVEirAAEV5uIg6c1eP7LVq77fXrKsWcMUqH7/XilxUoqzQ7fK09clVLMO/OCAwd6AulQoKzyWX44MvzSD5f3mjZbl3cMHFMALpHuaNzuBpSqYghU7Y7XFftIsHts8MwbKAP/H0UKCrR49CxIny1Ih05efbfUXujUgi4aaQK8VFyyKUC0rIN+OnPSmTmNN7+ASDQR8Ts0S7oHCKD0WjGyfN6/LSlEuVVtm11wkAlOgVL0SlYCne1iPW7qrBhV5XDbfbtJsf4BCWCfCXQ6Mw4fk6P1dsqUVHV/tu/WiXijul+GBDvCoVcxLk0Db5clYsLmY23xS5hSowa6I6oTiqEd1BAKhEw9Z9JDte9YZgnYqNcENVJCT9vGbbsLcF731xu6Y/jNNQqEXfPDMTA3u5QyEUkp1bi8x8v43yGptGyUZ1UGDPIE9ERLgjvoIRUKmDSvfbjT18vGcYO8US/WDd08FfAaDIj/ZIWP2zIxbGzFX/Fx2pVKoWAacOUiOsig1wmID3bgNXbNMjMbVrfEuAtYuZIFTp3kMJgNOP0BQNWbauy61sEAKP7KTA0Xg4PtYjcIhN+26/B4US93TZ7R8swqo8CAd4SmMxmZOeb8MdBDU5fMFjX8VALmDZchbBACTxcRZhMQG6RETuOabH/tP02nYFKIWDmKBf0irb086nZBvy0uQIZTe7nJbh5jAsiO1r6+RMpevy4pQLldcYkgT4iBscqERMhg5+nBBq9GRmXDVi3oxLpl23fp1eUHMN7K9DBTwq1SkB5pQkXLhmwbmcVLuU1rU5tmUQEbugvQ59oKVwUAi4VmPDrfh2Ss0yNlnVXC5g6WI7ojhIIApBy0Yi1u3UorDOu9HQV0L+rFN3CJPD1EGE2A9mFJmw+rMO5K96jSwcRvaOk6BQkgYdaQFmlGSkXjdh0QN/ux5RtcXzTNUyKiYNU6OAngSgCOYUmbD2swf7TumZ/XqK2ijOayWrRokVYtmwZPvjgAwwaNAgfffQRBg4ciMrKyhZ9n8rKSixcuBDbtm27qnJKpRLLly+3W56WloY9e/ZAqXQcqGlJZ86cwcKFC5GWlvaXv1dri3xpAYLmzkXepl+R9r/FMBtN6Pbuu3CLi2uwXMBNNyH61VdhKClF2tvvIGfNz/AdNw4xHy2BIJc7LiQI6PTUv2Bs4bZ2vZD7eiHqhYfg2jUCZSccBxjI1pwxCoyIl+FwkgE/79TCZAbum6xEp6CGD4tyGTBvugqdO0iw+ZAOv+7XIcRPxIPTVXC5ogsa3VuOLiESXC40wWhsfGD/yz4tvv1dY/NXpW3fJwR1CQLw5os9MWZ4AFZvuISPvroAL08Z3n81DiFBqkbLD+zrjcljg2A2A5cu1x8oEgTg7f/EYvrEYOzYW4C3P03B5h25GDnEDx+92QsqlaQlP1abIwB4aJYr+nVXYNthDVZvq4Sbi4An5rjD36vxYaGnm4An57rDz0uCn7dX4o8DGvTsLMOjt7hBckXxacNdEB4kRWaOwfHGqg3rpcD/TXVFhcaMn7ZUYtcxLfp1k+OxW90gbd9fBwQBeOHBEAzr546N24vx9Zo8eLhJ8MpjHRHkJ2u0fJ8eaowd7AmYgZz8hgNiM8Z5o2e0CzKytTA0oU9qzwQBeOmRMAxP8MD6Pwvw5crL8HCT4vV/dUKwfz1jlTr69nTDuKFeMJuBy/n1BwsGxLth5g1+yM7V4Zufc7BiQx5clCJeeaITxgz2bMFP1PoEAP+coUa/bnLsOKrFz9ur4OYi4pGbXeHn2YS+xVXAY7dY1l23swpbDmkREyHFw7Nc7fqWKUOVmD5chcQ0A37cUoXCUhPunqxGn2jb38zwXnLcM0WN8ioz1u6swq97tVApBMyb4Yq4LrXrqlUCPN1EHE3WY822KmzYXYXSCjNun6DGjUP++vOLliYAmD/bDf1jFNh6SIOVWyvg7iLgydua1s97uYl46h/u8PeSYM22Svy+X4PYSBkev9Xd5rsYEqfE0HgF0rIN+HFLBf7YX4VAbwmevdMD3cJtv4sO/hJUaMzYcrAKy3+rwLYjWnQMkOK5Oz0Q4u/8Hf2toxUYHifDkWQDft6lg9kM3DtJiU6BjYwrpcC8qUp0DpZgy2E9fjugQwdfEQ9OU8JFUbteTLgEI3vJkF9ixq8HdPjjsA4KGfDAjSr062o7d3DSQDk6B0tw8oKlLkdTDIiLlOLx2Uq4qYS/4uO3CW1xfBMbKcMjt7hBIgHW76rC2h1V0BvMuHuKK0b3UzRYlppHEAWn/GsvOKOZrCZMmIC+ffsCAO699174+Phg8eLFWLt2LW699dZWrh0wceJErFu3Dvn5+fD19bUuX758OQICAtClSxcUFRW1Yg3bD9eY7vAbPx5p77yLS99+CwDI3bgR8T+sQNj8+Th1zz0OywlSKcIenIeSw0dw5sEHrcvLTpxAt3feRsD0abj8w4925QJmTIciIAA5P69F8JzWb2vORpudi80hg6HNyYdHnx4Ysm9Va1epTQv1F9E7Soa1u7XYdtQSmDmYaMBTt7pgyiAF3lvleEYCAAzpIYO/p4jFP1YiM9cyg+RsugFPzXHBiHg5ftlXG3D4YE0VisoswZzX71M3Wq/EDKN1m9ejkYP9ENvdA8+/dhrb9uQDAP7clYfvP+mHe+aGYeFbiQ2WX7PpEr5dlQmdzoTH7o9EaIiLw/Viot3RPcodiz86h9W/XLIuz8iqxHOPdkW/OE/s2FfQch+sjendVY7IEBk+WVOGI0mW9n/orA6L7vfAlCEqfLG+4VmWEwaqoJAJeGVpKYpKLe019ZIBj93qjkE9Fdh5vHYW7nMfFaOgxAS1SsDiRxwH7yQiMG24CskZeryzosy6/PxFAx6a5Yah8QpsPdx+Z5kP6uWGbp1VeOPTi9hz1DJzf9fhMny0sBNuneKLxV9mN1h+045irP69EDq9Gffd7I8OAfUHSf+9OAN5hZaT4hVvd2m5D+GEBvdxR/dINV79KAO7D5cCAHYeLMFnr0Rh7lR//PezrAbL/7KtACs35UGnN+OBOUEICXQcMDiRVIG7nk5CaXntbLpfthfigwWdcdvUAGzeXdxin6m19YqWoXMHKT5fV4GjyZa+5UiSHgvuccOkwUos3djwZILxA5RQyAS8sazMeuxMyzZi/mxXDOghx+4TluOrh6uA0X0V2H5Uix+3WI7Xe07q8NjNrpg+XIUjyXqYq6+jDO9lCYJ+vKa2X9t7SotXHvDAgBg5jp+z1PNSvgnv/mB758z2ozo8MF2NEb0VWL9bY92mM+jTTY7IjjJ8tLoMRxIt++3QWR1evt8TNw5zwedrG75LaMIgFeQyAS9/WYLCOv3843PcMShWgZ3HLH3ygTNarN9ZCW2da1y7T2ix6D5PTBmqwtm02hcczfbceVyDNx/ywojeSnz7q/PO8O/oL6JXFynW79Fi2zFLH3soyYB/3aLC5EFyvL+6/ovfg3vI4Ocp4p2VVdYxYGKGEU/eosLweBk27bfsw5SLRry8rBIVdTa155QBT9yswg39ZTiYWBvwXLdbh9RsE+o22aQMIx6crsLgnlL8esA5Z+k3pq2NbwBgZB8lSsrNePv7MhiqDwM7jmqx8D4PDOypwJaD7Xd8Q9c3zmimeo0aNQoAkJqaCgAwGAz4z3/+g86dO0OhUCA8PBzPPfcctFrbDvLQoUMYP348fH19oVKp0KlTJ9x9990ALLOP/fz8AAALFy6EIAgQBAEvvfRSo/WZOnUqFAoFfvrpJ5vly5cvx+zZsyGR2F8Nb2qda/Ir79q1C/3794dSqURERAS++eYb6zpLly7FrFmzAAAjR4601v3KmdkNbcNZ+IweDbPBgJw1takXzDodcteug3tcLOT1pFNx6dwZUnd3FPzxh83yol27YKyogO+4cXZlpO7uCP3nP5H58ScwlpfZvU6NM+n00Obkt3Y1nEZcpBRGkxl7T9UOtA1GYP9ZPToFSeDpWv/V5NhIKdJzbAPCucVmnMsyIj7S9tptzYny1VDILDPtrkcjBvuioEiH7Xtr23JxqR5/7srDkARfyKQN75iiYj10usYD9WoXy7GisNh2FmJBkeX/2iZsw5n1jpahpNyEo0m17b+8yozDZ3WI6yJvdAZx72g5TqTorCdhAJCYbsDlAiP6dLM92SooaXxfBvtJoFaKOHTW9vs4eV4PjdaMvt0an13qzAb1dkVRiQF7j9UGfkrLjdh1uAwJsa6QNtLuS8qM0Omb1tfUBJkJGNLHA0Uleuw5UmpdVlpuxM5DJRgQ797ofi8ubdp+z7iktQkyA4DBYMbBk+Xw85ZBpWg/p2K9omQorTDhWLJt33IkSY/YSFmjfUt8FxlOXdDbHDuTMgzIKTSid52ZypZtCdhxzHYsv+O4Fl7uIiKCa99IpRDsUgVodIBWZ4bO0Pj3V1BigkwGp7uzok9XuaWfT6ztV8srzTiUqEN8E/r5Pl3lOJmiswaZAeBsmh6XC4w2fXLGZaNNkBkAKqrMOJepR5BP4zutrMIMnd4MldK5Bz5xnSWWceXp2j7WMq40IDywkXFlZwkyHIwrU64YV+YUmW2CzABgNAFn043wdBWhqDOB/MIVQeaaZRUaMwKaMLPXWbW18Q0AKOUCKjUma5AZAExmy+9R3z7j/UQAGGimBpw/fx4A4OPjA8Ayy/nFF19E79698fbbb2P48OF47bXXcMstt1jL5ObmYty4cUhLS8MzzzyD999/H3PnzsW+ffsAAH5+fvjoo48AANOnT8eyZcuwbNkyzJgxo9H6uLi4YOrUqfj++++ty44fP47Tp09jzpw5Dss0pc41UlJSMHPmTIwdOxb/+9//4OXlhTvvvBOnT58GAAwbNgzz588HADz33HPWunfr1q3J23AW6uhoVGVkwFhhe+W3vPpzqKOiHJarSY1h0tpfnTVptVBHR9tF0To+8AD0BQW4vHp1S1SdqFEdfEXkFZvtTo4yckzW1x0RAAT7iA5nHWfkmODnaTvQv1rzpqnw+v2uePMBNe6ZpISvh3OfeF2tLhGuSD5fZjdr7ExyGVRKCTp2cDxD+WolppShssqIe28LR+9YT/h6yxHfwwP/vDMCZ5JLcehY+74zpmOAFBk5BruT0LRsAxRyAf7e9Z+JeboKcFeLdrk3a8p3DLj6aIxMYmnnegdBH53BjNAAKdrzLyGioxLnM+1nS55L00CpENHBvxmdCtUrIlSJlAz7/Z6cWmXZ7w3MDG8JXu5SaLSmdnVhK8Rfgswco4O+xQiFTGjw1nWPBvqW9GyjTWqFjv4SaHVmXC4w2a1XU48ayZkGdO8kxfBecni7iwjwFjF7tAoqhYBtDu6UkEktaTS83UUkxMgwsIccqZeM0DvZNZqOAVJkXHbQz1+y9PMBDfbzItzVItKy7T906iUDQgMavyHaQy3a5bStoVIIcHUR0MFPgjsmquGiFJGY5twRtw6+Eofjypq8wME+9Y8rg3xEZOY5GFfmmuDr0fi40t1FgFZvhq6RNiqXWiYzVGicaGr+VWpr4xsASM7Qo4OfFDcOVcHPU4Svp4iJg5QIC5Lg9/3130FJzdfaKTCYOoOoWklJCfLz86HRaLB7924sWrQIKpUKkydPxvHjx/H111/j3nvvxWeffQYAmDdvHvz9/fHWW29h69atGDlyJPbs2YOioiL8/vvv1jQcAPDyyy8DANRqNWbOnIl//vOfiI2Ndfhgv4bMmTMHU6ZMQWZmJjp27IjvvvsOERERGDBggN26Ta1zjaSkJOzYsQNDhw4FAMyePRsdO3bEV199hbfeegsREREYOnQo3nvvPYwdO9bhgwwb24azkPv6Qpdvf+u4Lt8y01Du52v3GgBoMjJgNpngFheL3PXrrcuVYWGQeXsDsMxgrnnQn0tkJAJnTMeZRx4FTO3nZIvaNne1gNIK+/ZWs8xd7fgg76IEZNLGy+YVX90gXm+wzKZOyTJCozOjo78Ew+NleGSmC/73QyWKy9vvSUFdPl4KHD9l/xDQgkLLjCxfbzkupDf/1tqSUgMWvHkGTz8Uhfdeqc05v/9wIZ5//TSM7bwr8nAVcS7T/oy0pLqdebqK9T6YycNVrF7XfieVlJvgqhIhlcBm5k5jcoqMMJnN6BwixZ6TtbPvArwtwQ4AcFEK7fbk2MtditPn7FMKFJVYviNvDynSL/GBQS3N20OK08n2+72wxBIp8vGUIf3iX3NLc5C/HIN6u2PXoRKY2lGz9lCLSMmy71tqjo8eriIu5TvuYD2qf+uOjq8lFbZ9i7taRGml4/Vq3qfGT39WwVUlYPZoF8webVlWVmnCez+WIzXbvqMa0VuBacNqnwmQmK7Hsl+d7/khHq4izmXYB2+Lq/tuT1cRF+vt5y1joHr7eZeG+/kuHaWICJFi427HQbRn7/SwznbWaM3YsMuSl9+ZubnYz5wHgNLqZY2PKx2UragtW9+40sddQM8ICY6fNzSa2mVYnOVOgGMpTnbV5Cq0tfENAGzcUwVfTxETBikxabClb9HqzPhkTbk1dQ9Re8RAM1mNGTPG5v9hYWH47rvv0KFDB2v6h8cff9xmnSeeeAJvvfUWNm7ciJEjR8LT0xMAsGHDBsTFxUEma9mZOOPGjYO3tzdWrFiBJ598EitWrMDtt9/ucN1ffvmlSXWu0b17d2uAGLDMvo6OjsaFCxeaXL9r3UZubi7y8vLslhfp9fBq4X3YFKJCAbPe/sTWpNNVv+74wSiGkhIUbN4Mv8mTUZWahoJt2yD380PEv/4Fk14PUSaDqKjNY9jpX0+iaM9elOzf/9d8ECIHZFLB4YOwagaP9aVoqFludDDI1NuUvbrIwbEUg83A/1SqEYkZBjw0Q4WxfeX4aZtzn4A1lUIuQm+wH+Dr9JZliha8xby4RI/kC+VYtfESUjMq0KWTK+bc1BHPPdIVL7xxpsXepy2SS+Gw/eurl8kaGBnW/AYcnWjV/Q1czYPmKqpvax3YQ4HsAhOOJeng6SbilrEuMBjNkEoEyGQA6k9x6dTkcqHe2dyW13nz4V9BXm9/U73fZX/NrCKFXMCzD3SETm/C0lU5f8l7tBaZtJ6+wVDzev37tKbfaUrfIq/nfQwO3kevNyOn0ITiMh1OXdBDIRcwqo8C/zdVjbdXlCOv2LYNHE7UIeOyEa4uAnpGyOCmFiC/huN6a5NLa/dbXYbqfqWhU4uatu/4u6g5Tjju591cBNw71RX5xSb8ttdxoHnphnKo5AJ8vUQMjlVCJhUginDqi7yyeo+rta87Llf/uNI6JpU4bn8yKXDHeAX0BmDj3oYDlhFBIsb1leFYigEpF514RzeirY1vAEu/lFNowpFEHY4m6yEKwNB4Be6e7Ip3fihF6qWrjFwTOQkGmsnqww8/RFRUFKRSKQICAhAdHQ1RtJzgpKenQxRFREZG2pQJDAyEp6cn0tPTAQDDhw/HTTfdhIULF+Ltt9/GiBEjMG3aNMyZMwcKRfOfrCqTyTBr1iwsX74c/fv3R2ZmZr1pM5pa5xqhoaF22/Dy8rqqBwxe6zaWLFmChQsX2i2/OygI9wR3aPL7txSTVgtBZn/bqGhNjVH/Gf/5V16FqFAg/LFHEf7YowCA3F9+geZiFnxGjYKx0jIzxGfsWLjFxuLYzfZpTIj+SnqD2WGetppljoI+dZc7SAcPWSNlr1ZqtgkZOSZ0CXGyxJBNIJUKcHe1HX4Ul+qh1Zkgk9oH1eQyyzKttmVOjoIDlHjv1Ti8/HYitlc/dHDX/gJk52rw/GNdMWCzN/YdLmyR92pNEtFyC3hdZZWW22ulEvuAT20Ki/q3WdO+Hf1+mvMb+Pa3SshkAmaNcsGsUZYUKftOaZFXbELvaDm07WBCr1QCuKptd1xpmRE6ndlhAE5evawpecepflKJALcr9ntJmQG6evub6v3exLzXV0MUgKfv64jQIAVefDcdhSXOObNQIgLqK3LqllWZoTfU0zdUd/cN9Q01/U5T+hZdPe8jdfA+99yohskEm4cBnkixPKBwyhAlvtxgO1u5sNSMwlJLZQ4n6nHrWBUenuWKRV+Wtsn0GQ318zKH+6i6n28gLlnT9h1/F/WnOpLLgIdnu0MpF/DGslK7NBI1Llys3pGpwMEzOiy6zxMAsPJP55s5XkNf73G19nXH5eofV1rHpA4Cm4IA/GOsAgHeIj7boLHOnHbE31PAnROUuFxowo9b28fEBWca39wyzgURwVK88lWp9XLBoUQdXrrXAzePUeP1b0obLE/krBhoJqv+/fvbpLtwRGjkKVWCIGDlypXYt28f1q9fj99++w133303/ve//2Hfvn1wdXVtdj3nzJmDjz/+GC+99BLi4uLQvXv3ZtW5hqOHCQKA+SoeM32t25g3b571QYN1pc2Z2+T3bkm6/HzIqx/aWJfc15IyQ5dX/4PnjBUVSHziScgDAqAMDoY2Oxvay5fR44svoC8shLHc8sCj8Efmo2DzFpj1eiiCggAAElc3AIAiMACCTAZ9Ph9wRy2vtMJsc2ttDXfrrbuOf6+VGssgs2a9qyl7LYrLTPDzbH+H6Z5d3fH+a/E2y2besw8FRVr4eNtf4KpZll/YMtHGCWMCIZeJ2HPANj3Q7v2W//fs5t4uAs2dQ6R4Yo67zbLnPipGSbnJemt0XTXLih3cNlqj5pZSR78fD1cR5VWmq76tFLDcPv3RqnJ4uYvw9RBRUGJCYakJT93mhtIKE6q0zjWb0JGuESq88rjtxej/+/d5FJUa4OVh/zuvWeaswci2olukC17/VyebZXc9nYTCEgO8HPSv3h6WqZ4FxS1/S/PDd3RAv1g3vPV5Fk4kNj8NUGuJ6CDFozfbjudf+LQUJRUmawqMumqOj45uSa9RYk0/5aBvUdv2LaUVJkSF2n93Hle8j4+HiJhOMnz3m20As1JjxoWLRkR0aPz4ejRZjyFxCkSGSHE2re39FjuHSPGv2zxslj3zYVF1P2+/Lz2rlzXcz1v623r7+Ur7fl4iAvNuckOIvwTvrCitNz3BlSo1ZiSm65HQQ+HUgeaySrPD9BjuLpZljY8rHZRV11929gg5uoVLsPwPbYMzlD1dBdw3RQmN1ozPNmrrDf47G2cZ30hEYEisAr/t19jMSTeZgFMX9BjZWwGJk8/mb8sEkXeEtab2dwZLf4mwsDCYTCacO3fO5uF3OTk5KC4uRlhYmM36AwYMwIABA/DKK69g+fLlmDt3LlasWIF77723yYHf+gwZMgShoaHYtm0b3njjjRarc1M0t+718ff3h7+/v93yklZImwEAFUnJ8OjTBxK12uaBgK49YiyvJyc3ug1dTg50OZbbQiWurnDt1hUFf/5pfV0RGAi/CTfAb8INdmXjvvsOFUnJOD63dQLt1L5dzDchMkQChQw2g+6wANH6uiNmANkFJnT0tx+4hAWIyC8xtegg3sdDREU9D9NxZimpFXj0+eM2ywqLdEi5UIHYGA8IAmxyDcZEuaFKY0TmxZY5CfX2lEEQAFEiAHVmp0iqZ3pJHMyGcUZZOUa8/b3tTJmSchOyco2IDLE8YK9u6+oULIVWZ0ZuYf1nUsXlZpRWmBAWaH9RNTxIiqyc5t0CWlRqsj7tXaUQEBooxdGkdjCdGUDqRS1efDfTZllRqRGpmVp0j1TZtfuocCU0WhMu5raTyEArSc2swr//l2qzrKjEgNRMDWK6uNjt9+hOKst+z2nZdnf3zACMG+KFT77PxvYD9rnonUlWrhHv/Vhus6y0ov6+JTxIAq3ejNyihoObZZWO+5awIAku5tb2LVm5RgyOFRDoI9o8EDA8SGJ9HagN8jmKNUhEy19j5NVnyipF2zwuZOUasXi5fT+fmWNAl46yevv5nAb7eRNKK0wID7IPE3QKliIz17asAODuG13RNVyGT9aUIznj6gLycqnQZvdvU13MN6JzB5nduDK0+gFylwoaGFcWmtDRz74xhgZIHI4rJw+UoX83GX7epcXRlPq/RxcFcN8UJaQSAR+sq3KYQ9pZOcv4Rq0SIJEIcPR8N4kIiKLzp40hqg/D/NQkEydOBAC88847NssXL14MAJg0aRIAoKioyG72bnx8PABAq7XcruPiYrkttri4+JrqIggC3nvvPSxYsAD/+Mc/ml3nq6FWqwFce92dRcGWLRCkUgRMn25dJshk8J8yBWUnT1oDyPKAAKiaELAPe+hBCBIJspd/b12W+MSTdn/5v/8OADj34otIrf6eiFra8fMGSEQBA3vUXsiRiED/bjKkXTZaH77n6SrA31OwKxsWILEJNvt5CogMkeD4NT5gRe0g5Xm3MAk6+kuQeJUnbM6grMKAQ8eLbf50ejO27s6Dj5ccwwfWPmzUw12KkUP8sPtAgc0ti8GBSgQHOs4V35jMi1UQRQGjhtjetTF2mOViX/L5ckfFnE6l1ozEdIPNn8EIHEnUwcNVRK/o2vavVgno3VWOEyk6mxk7vtVPSK/raJIOsZFyeLnVLu8aJkWgjwSHE1suODd9uAoSEdh8sH0kZ66oNOF4YqXNn95gxp6jZfDykGJgfO0MUTe1BIP7uOHgyXJrTlUACPSVIdC3dS5AO6vyShOOna2w+dMbzNh1uAReHjIM6l07K87dVYIhfT2w/3ip7X73kyPQz/5ui6aaMd4XN93ghx825mLdFvsHLTubKq0ZSRkGmz+D0TL7110tIj7qir4lWoaT5/W2fYuH5e6Fuo4l69EjQgZPt9rjbnSoFAHeEhxJro22nUjRw2A0Y1i8bUq+oXEKFJWZcKE652lesQkmkxl9om1/M56uAjqH2AZMXVWOA50DeypgMpuR2cyLaH+VSo0ZZ9P0Nn8GoyXXtIeriF5da9utq0pAn65yHL+in/fzFOF3RT9/JEmHnlf28+HV/fxZ2/QLt45Xo393Bb77taLBC4NuLvb72MdDRNdwKdKznXusc+K80TKujKkNzktEoF9XKdIbGVeeOG9EaIAEIX5XjCs7iDhx3na/jIiXYWQvOTYf1mHnifr3mVwK3DtZCQ+1gM83apBf0n6CzIDzjG/KKs2o0JgQHyW3ubClkAGxkTJk5xvbZEoeopbAGc3UJHFxcbjjjjvw6aefori4GMOHD8eBAwfw9ddfY9q0adaH6n399ddYsmQJpk+fjs6dO6OsrAyfffYZ3N3drYFflUqF7t2744cffkBUVBS8vb3Ro0cP9OjRo8n1mTp1KqZOndoidb4a8fHxkEgkeOONN1BSUgKFQoFRo0Y5nI3szMpPn0b+H38g9KEHIfP2giYzC36TJ0ERHIzz/3nZul6XRQvh0acP9vTtZ13W4Y474NK5M8pOn4LZYIT3iOHwGjgQ6UuWoPxM7UO2Crdvt3tfdXQUAKBo9x4YSpx7xs/fLWzeXMg83KEMtrRF/0kjoewQCABI+3AZDKXtI3jWEjJyTDh2To/JA+RwUwnILzGhX1cZvN0ErPizNqg1d6wSkR0keOyD2n23+6QeA7rL8H+Tldh6VA+jyTLwL6s0Y+tR20FoTLgEwb6WkaVEAgT7iBjb1zL4PZVqRHb1DJdHZrrgYp4RmbkmVOnMCPGTIKGbFEVlJvxx6PqZzbhtTx5OJZbiuUeiER6qRkmpHtMnBkMUBXyxPM1m3XdfjgMAzLq39kGiAX4K3DAyAADQNdKShueO2ZZUBZfzNPhtay4A4Jctl3HL9BD868EoREW4IjWjElGdXTF5XBAupFdgx772nbLncJIOoy8acMdEVwT5VqG80ozhvRUQBQHrd9k+vOmxWy378d8f1fbHm/Zq0KerHI/PccOfhzRQyASMS1AiK9eAPSdtAxAJMXL4eIjWfMNdOkoxcZDlAsG+UzoUVs9eHj9AiQ6+EqRmG2A0AfFd5IiJkOHn7ZVIv9w2AzwtZc+RMiReqML824PQMagQpeVGTBjuCVEAvt9g2xYXPdoRAHDf87UPGPbzlmJEgiVYGhlm2bezJngDAPIKDNh2oHbWV7+eaoSHWIJzUgkQ3kFhXffAiQqkX2wf+TubYvehUpwdU4lH7+qA0CAFSsuNmDjSG6IIfLc212bdV58IBwDc/Uzt3Vx+3jKMGugJAOgSpgIA3DzJcvEqt0CPrfuKAQADe7nhnlmBuHhZi8xsLUYOsE1zcPRMOYpL20cbP5qsx4VLBtx2gwsCfTQor7IEgwVBwMbdtheM5s+2XFh58bPa9vnrfg16Rcnw6GxXbD2ihUImYEw/BS7mGbHvVO3xtbjcjK2HtRjbXwmJCKRfNiI2UobIjlJ8taHCOkO9vMqMvad0GByrwPzZahw/p4dCJmBYvAIyKfD7/to6jR+gROcOEpxJNaCw1AS1SkB8FxnCg6TYdkRr99DAtu5wog7ns/S4a5Irgn2rUF5pwog+SogisG6H7d1Bj1enIHh2SbF12S+7q9CnqxxPznXHlkMaKGTA+AEqZOUasPtEbT8xup8SI/sokZKlh05vRkKM7QWZo8k66KqHMS/9nyfOpumRmWNApcYMfy8JhsQpIBEFrN7qvGkzACAj14RjKQZMTJDDVSUgv8SMvtFSeLsJNnmRbx2tQGQHCZ5YUnu36J5TegzoLsW9k5TYdkwPo8mM4XEylFease1Y7RiwRycJpgySI6/YhJwiE3pH2c68Tc40orz6ED53jAJhARLsP6uHv5cAf6/adXV6yxi0PWpr4xuzGfhjvwbThrvgmdvdse+UFoIoYHCsAt7uEnyxjudmfyXB0VRy+tsw0ExN9vnnnyMiIgJLly7FmjVrEBgYiGeffRYLFiywrlMTzF2xYgVycnLg4eGB/v3747vvvkOnTp1stvXwww/jscceg06nw4IFC64q0NySdb4agYGB+Pjjj/Haa6/hnnvugdFoxNatW9tdoBkAzi14CaHZl+E3cSKkbm6oSElB4qOPofTo0QbLVaakwHvkCHgNGwpBIkHluXNIevoZFGzZ8vdU/DoV8djdcAkPsf4/aMZ4BM0YDwC4uHwdA81X+G6zFhMSLCcCKoWASwUmfLZRgwuXGj6Z1OqBD9dUYdpQBcb2lUMQgPMXjfh5lxYVV0y8jO0sRf9utbMqQvwlCPG3DPaLyzXWQPPRcwZ0D5cgOlQKmdSSj2/vGQN+O6BDeTtMnVEfkwn410snMe/uCMyc0gEKuYjEc2V45Z1EZF50/PT6uoIDlPi/f9jmYq35/9GTxdZAc2mZAfc+dgT3zg3H4P4+mDohGKWlevzyRzY+WZZqM5OxPTKbgfd/LMNNo1QY1UcJmVRA2mUDvt5YipzCxoMpRWUmvLW8DLNGuWD6cBcYTGacStHjpz8r7fIXDo5TIDq09jfQNUyGrmGW/6dkGayB5ot5RvSKkiO2ixyiYPn/J2vKcCSp/V9oMZmBRR9m4a4Zfpg80hNymYhz6Rq893U2LuY0/vkDfGS47Ubb2fk1/z+ZXGkTaB7Yyw2jB9YGOjuHKtE51HJiXFBkuK4CzSYz8NK7abh7ViCmjPaBQi4iOa0Kb3+Z1aS0GYF+ctw+PcBmWc3/TyRVWAPNnTpagtAdAhV48t6Odtt55r+pKC513nzNdZnNwJJVFZg+XIkRvRSQyQSkXzZi2abyBtNm1CguM+OdH8oxY4QKU4epYDSaceqCAau3Vdn1LWt3aFCpMWNInAIJMZbg29KNFTiUaPubWfFHFS7mGTGwhxw3DrV8F+mXDfh6kxYpWbUbPX1BDz9PEQN7yOHqIkBvAC7lGbFsUyX2nXa+9D1mM/Dej2WYOcoFo/oqIZcKSMs24Kv1V9HPf1uK2WNcMGOECwxGM06e1+PHLRU230VNaojIEBkiQ+zvtnjmwyIUlFjeb9sRDWI7y9EjQgaFXEBZpRlnUvX4ZY/lO3J232/Roqi/DH2iLOPK7AITvvhFiwvZjY8rl/yswdTBcozpY0ntdf6SEWt36WzGlTUTF/w8RcwdY39H15Kfq1BeZbJZN6GbDAndbL+XwlITTqU2PqZyRm1xfLNprwb5JSaM7qvEpCEqyCQCsnKN+HhNGY5eB2Mcun4J5qt50hkR/a3qzhSmv0/RcT4BuLVsfvtwa1fhunXwN+771hAzuGdrV+G6dTk9r7WrcN0y6HmC3RrCu4Y0vhL9JXQ65w+mOit3z2tLtUXNU156/Vy8bGs+eca7tavQ6jLn3dTaVbgmHZesau0qtAjmaCYiIiIiIiIiIiKiZmHqDCIiIiIiIiIiInJ6gsg5ta2Je5+IiIiIiIiIiIiImoWBZiIiIiIiIiIiIiJqFgaaiYiIiIiIiIiIiKhZmKOZiIiIiIiIiIiInJ8gtHYNrmuc0UxEREREREREREREzcJAMxERERERERERERE1C1NnEBERERERERERkdMTRKbOaE2c0UxEREREREREREREzcJAMxERERERERERERE1CwPNRERERERERERERNQszNFMRERERERERERETk8QOae2NXHvExEREREREREREVGzMNBMRERERERERERERM3C1BlERERERERERETk9ARRaO0qXNc4o5mIiIiIiIiIiIiImoWBZiIiIiIiIiIiIiJqFgaaiYiIiIiIiIiIiJyMVqvF008/jeDgYKhUKiQkJOCPP/5oUtnNmzdj5MiR8PX1haenJ/r3749ly5Y1qz4MNBMREREREREREZHTE0TRKf+u1Z133onFixdj7ty5ePfddyGRSDBx4kTs2rWrwXLr1q3DuHHjoNPp8NJLL+GVV16BSqXC7bffjrfffvua68OHARIRERERERERERE5kQMHDmDFihX473//iyeffBIAcPvtt6NHjx546qmnsGfPnnrLfvDBBwgKCsKff/4JhUIBALj//vvRtWtXLF26FI899tg11YkzmomIiIiIiIiIiIicyMqVKyGRSHDfffdZlymVStxzzz3Yu3cvMjMz6y1bWloKLy8va5AZAKRSKXx9faFSqa65Tgw0ExERERERERERETmRo0ePIioqCu7u7jbL+/fvDwA4duxYvWVHjBiB06dP44UXXkBKSgrOnz+P//znPzh06BCeeuqpa64TU2cQERERERERERGR0xNEobWrcE1yc3ORl5dnt9zPzw/+/v4Oy2RnZyMoKMhuec2yS5cu1ft+L7zwAlJTU/HKK6/g5ZdfBgC4uLhg1apVmDp16rV8BACc0UxERERERERERETUapYsWYIePXrY/S1ZsqTeMlVVVTapL2oolUrr6/VRKBSIiorCzJkz8f333+Pbb79F3759cdttt2Hfvn3X/Dk4o5mIiIiIiIiIiIiolcybNw+zZs2yW+7n51dvGZVKBa1Wa7dco9FYX6/PQw89hH379uHIkSMQRcs85NmzZyMmJgaPPPII9u/ff7UfAQADzURERERERERERNQOOGvqDH9//3pTZNQnKCgIFy9etFuenZ0NAAgODnZYTqfT4YsvvsBTTz1lDTIDgEwmw4QJE/DBBx9Ap9NBLpdfVX0Aps4gIiIiIiIiIiIicirx8fFITk5GaWmpzfKa2cjx8fEOyxUUFMBgMMBoNNq9ptfrYTKZHL7WFAw0ExERERERERERETmRmTNnwmg04tNPP7Uu02q1+Oqrr5CQkICOHTsCADIyMpCYmGhdx9/fH56enlizZg10Op11eXl5OdavX4+uXbs2mHajIUydQUREREREREREROREEhISMGvWLDz77LPIzc1FZGQkvv76a6SlpeGLL76wrnf77bdj+/btMJvNAACJRIInn3wSzz//PAYMGIDbb78dRqMRX3zxBbKysvDtt99ec50YaCYiIiIiIiIiIiLnJ15fyRu++eYbvPDCC1i2bBmKiooQGxuLDRs2YNiwYQ2W+/e//41OnTrh3XffxcKFC6HVahEbG4uVK1fipptuuub6MNBMRERERERERERE5GSUSiX++9//4r///W+962zbts3h8jlz5mDOnDktWp/rK8xPRERERERERERERC2OM5qJiIiIiIiIiIjI6QmC0NpVuK5xRjMRERERERERERERNQtnNBO1Yd/d8kdrV+G6JL+TXWNrGfNYn9auwnXL5ZMTrV2F61JhQVVrV+G65eHr3tpVuG5xplHrULsqWrsK1y2Z3tjaVbhuSaWcW9caXFzlrV0FImol7HWJiIiIiIiIiIiIqFk4bY+IiIiIiIiIiIicniByTm1r4t4nIiIiIiIiIiIiomZhoJmIiIiIiIiIiIiImoWBZiIiIiIiIiIiIiJqFuZoJiIiIiIiIiIiIqcniEJrV+G6xhnNRERERERERERERNQsDDQTERERERERERERUbMwdQYRERERERERERE5P5FzalsT9z4RERERERERERERNQsDzURERERERERERETULAw0ExEREREREREREVGzMEczEREREREREREROT1BFFq7Ctc1zmgmIiIiIiIiIiIiomZhoJmIiIiIiIiIiIiImoWBZiIiIiIiIiIiIiJqFuZoJiIiIiIiIiIiIqcnCJxT25q494mIiIiIiIiIiIioWRhoJiIiIiIiIiIiIqJmYeoMIiIiIiIiIiIicn6i0No1uK5xRjMRERERERERERERNQsDzURERERERERERETULAw0ExEREREREREREVGzMEczEREREREREREROT1B5Jza1sS9T0RERERERERERETNwkAzERERERERERERETULU2cQERERERERERGR0xNEobWrcF3jjGYiIiIiIiIiIiIiahYGmomIiIiIiIiIiIioWRhoJiIiIiIiIiIiIqJmYY5mIiIiIiIiIiIicn4C59S2Ju59IiIiIiIiIiIiImoWBpqJiIiIiIiIiIiIqFkYaKZ2Z+nSpRAEAYcOHbqm8nfeeSfCw8NbtlJERERERERERETtGHM0O4GlS5firrvusv5foVAgNDQU48aNwwsvvICAgIAWfb/Kykq8+eabGDFiBEaMGNHgugcOHEBCQgIWL16Mxx57zOa1qVOnYt26dfjyyy9t6g8Aw4YNw/nz53Hx4sUWrTs1nUohYNowJeK6yCCXCUjPNmD1Ng0yc41NKh/gLWLmSBU6d5DCYDTj9AUDVm2rQnmV2WY9AcDofgoMjZfDQy0it8iE3/ZrcDhRb7Peh0961vteZ9P0+GBlhfV9B/aQo1u4DL6eIrQ6MzJzjdi4W4OMnKbVva2QiMCEBDn6dpVCpRCQnW/CL/t1SM5s/HN4qAVMGyJHdKgUggCcyzJi7S4tCkpt9/+gHlJ0CZEiLECEl5uIA2f1+H6L1m57/bpKMWeM0uF7vfhlBcoqzQ5fu95J1C6IeOIeePaPg2e/npB7e+L4Pc8g65s1rV21NkkiAmN6SxAfKYFKDlwuMuOPwwacv9R4+3J3ASYmSBEZLEIQgNRsEzYeMKCorP4yYQEC7pskBwC88p0WlVc0/c7BAkbESRHgJUAUgIJSM/aeMeLYeVNzPmabolIImD5cifguMsilAtIuG7Bqa9P7+kBvETNHWfp6o9GMUxcMWLnVcV8/pr8Cw+Lk8HAVkVNkwm/7NDh0RV8PAMN7yTG8lwK+HiIqqsw4lKTD+l0a6K5Y1c9TxLRhSnQNk0IqEZCRY8T6XRokZxqudXe0KhelgJvHuaNPdwUUMgHns/T4/tdSpGc37fME+0kxZ4IbokLlMBiB48kaLN9UhrLK2vbq6ynB4if8HZb/8Mci7D+pAQAIAjA4XoW+3ZUIC5LBVSUgr8iIfSc12LS7HHrn3MVXxfJ9uKF3NyUUMuDCRT2+/7Wsyd9HkK8Ecya4IypUVv19aPH9r6U2x0tfTwn+97ifw/JLfizG/lOaFvksbY1EBMb1k6JPlBQqBZBdYMZvB/U4l9V43+quBqYMkiEqRAJBAM5fNGH9Hj0Ky2r3q1QCTBsiQ2iACA+1AFEECkrMOJhkwN7TRpjqvI2bCzCkpxSh/iJC/EQo5AI+XqfFhUvtp5+vSyICEwfI0TdaCpXSMrbcuO8qxpZD5ehaZ2z58077seXgmrFlYO3Ycvlm+7FllxAJ+kZL0SlIAk9XAaWVZpzLMmLTPh1K2+G4UiIC4/pK0btLdbsvNOP3g3qcu9iEdu8CTBkoQ5eadn/JhA17HbT7wTJ09Bfh6SpAqB63HKpp91fs0g6+Asb2kSHET4RcBhSWmnEg0YC9Z4wwt6Pd35bOp2pEhUgwpq8MIX6W7zOv2IQ/j+hxLOU6OLi2EYIotHYVrmsMNDuRRYsWoVOnTtBoNNi1axc++ugj/PLLLzh16hRcXFxa7H0qKyuxcOFCAGg00Ny7d2+4uLhg165ddoHmPXv2QCqVYvfu3TaBZp1Oh4MHD2LKlCktVme6OgKAf85QI8RPgs0HNSivMmNYvAKP3OyKN5aVIa+44QGRp6uAx25xhUZrxrqdVVDIBYzuq0Cwnyve/LYMxjrFpwxVYnyCEruOa5F+2YjYSBnunqwGzBU4nFQbVVi6scLufUIDpRjVR4HE9NqD8qCecgzqKcfRZD12HDNCpRAwJFaOJ+e64sOVFUjKcJ4D+JwxCsR1lmL7cT3yS0zo11WG+yYr8eHPVUjNrv87kMuAedNVUMmBzYd0MJqA4fEyPDhdhbd+qERlnfPW0b3lUMgtARp3l8YPuL/s06LwisFVlbYdjUZbmNzXC1EvPITK9IsoO5EEnxEJrV2lNu2mYVL0CBex57QRBaVm9IqU4I5xMnyxSY/0nPrbmVwK3DNBBqVcwPYTRhhNwOAYCe6dIMcHa3WocjDWFwBMHiCFVm+GQmbf9rt2FDF3jBSZuWb8edQAM4Ce4RLMGi6Di9KAPaed68KVIwKAB29So8MVff1jt7jitW+a1tc/fqsrqmr6epmAMf0sff0by2z7+huHKnHDACV2Vvf1cZEy3DNFDaDCJtg8bZjlmHA4SYeth7UI8pFgZC8Fgn0keH9l7XHAy03Av+a6wmQG/jighVZvxsCeCsyfpcY7P5YjJcu5vh9BAB6/zRuhgVL8srsCZRUmjE5wwXN3++DFj/KRU9jw5/FyF/HcPd6o0pjx0+YyKOUCJgx2RUiADC99kg/jFcX3nqjC8WTbH0ZKRu33IJcJuG+GJ1IydPjzYCXKyo2I7CjHjFGu6B4hx+tfFbbYZ2+LLN+HFzoGSLFpt+Vi6uj+Kjx7lzcWfFzQxO/DB1UaE1ZuLodCIWDCIDVCAryx8NMCh9/HiSu/j0xdS3+sNuPmkTL0jJBg10kD8kvM6BMtwd0T5PhkvQ5plxsY30iB+6cooJQL+POoASaTGUN6SvHAVDne+an2YqFMapl4kJhhRFGZGWYzEBYgYsogGUL9RXy/pbat+3mKGNlLhrxiE7ILTQgPlPzVH79VzR1bO7bMKzahfzcZ7p+ixAdrGh9bPjhdBZUC+KN6bDkiXoaHZqjw3xVXjC37yKGQCcjIbXhsOWWQHC5KAcdTDMgrNsHHQ8TQWBliwiX474qqdjeJYfYI23bfN0qCuybI8el6HdJyGm739022tPutxwwwmswY2lOK+6fI8e6qK9q9l4jETNt2P3mgJfi84s/adt/BV8C8qQrkl5ix7bgeegMQ3VGCqYPl8HE3YP1e+4vAzqqtnU/17ybFzaMUSM40YuM+HcwmM/y9RHi6MfBJ1w8Gmp3IhAkT0LdvXwDAvffeCx8fHyxevBhr167Frbfe2ip1kkqlSEhIwO7du22WJyUlIT8/H3PmzMGuXbtsXjt8+DA0Gg2GDBnyd1aV6ugVLUPnDlJ8vq4CR5MtA40jSXosuMcNkwYrsXRjZYPlxw9QQiET8MayMhRVX2lPyzZi/mxXDOghx+4TlpMnD1dLAHr7US1+3FIFANhzUofHbnbF9OEqHEnWW6+oHzxrP+Dp0lEKk9mMQ2drT8YOJerxyx4NtHVW33tShxfudsOkQUokZZRf8375O4X6i+gdJcPa3VpsO2r5MAcTDXjqVhdMGaTAe6uq6i07pIcM/p4iFv9YicxcywDqbLoBT81xwYh4OX7ZV7u/PlhTZf2OXr9P3Wi9EjOM1m1S47TZudgcMhjanHx49OmBIftWtXaV2qwQXwFxERJsOmDArlOWKMzRFBPmT5djfF8pPt1Y/0lPQjcJfD1ELFmnw8V8S3tOzjJh/nQZhvSQ4I/D9kGhftGWmW6Hko0YHGM/3BnQXYLySuCLTXprwPRgogmP3iRH7y5iuwg01/T1n66t7esPJ+qx8F43TBmsxJeN9PU3VPf1r31Tp6+/bMQjs10xsIccu+r09WP6KbDtiBY/VPf1u0/o8Pgtlr7+cJKlr3dXCxjTV4F9p3X4+pfa984pMuKWMS7o2VmKk+ctFwvHJyjhohDwn6/KkFNk+YJ2ndDhpXvcMWukCq8tc46+vka/GCWiwuR4f0URDp62nL0eOKXBm4/6YcZoN3z0U3GD5W8c5gqFTMSCj3JRUGLZHxey9Hj6Lh8M7aXCtkO2x4y0S3rsOV7/ccRgNGPRp/lIyaz93W07XIW8YiNuGu2GmAg5Tl9ov4HQft2V6BJq+T4OnbFEcQ6cqsIbj/hh+ihXfLyypMHyU4a5QiETsODjQhTW/T7u9MbQeBW2Hbbd9+nZeuw50T5nL1+po7+A+C5SbNirx47jlt/z4WQjHp+twMQBUiz5uf52NbCHFH6eIt5bpUFWnqXPScww4fHZCgyLk+LXA5btVWmBD9fYBu73nTFCowMG95Ri/R49yqu/got5Jiz4qgpVWqBnhNiuA82hAdVjy11abK0ztnx6jgtuHKzAuysbGFv2lMHfS8T/frAdWz49xwUje8mxcW/t9/b+6tqx5Rv31z+2/HmXFqmXTKgbTj6bbsD8m1wwNFZmM151diF+AuIjpdi4T48dJyzt9Mg5Ix6bqcDEBCmWrGug3cdY2v37a2rbfVKGCY/NUmBorBS/HazT7tfatvv9Z6vbfQ/Lb66m3Sd0s4x7Pl6vtV6M33/WiPsny9E3WtJuAs1t7XzKy03ATcMU2HVCjzU720/7JrpazNHsxEaNGgUASE1NBQAYDAb85z//QefOnaFQKBAeHo7nnnsOWq3tAenQoUMYP348fH19oVKp0KlTJ9x9990AgLS0NPj5WW7xW7hwIQRBgCAIeOmll+qtx5AhQ5CTk4OUlBTrst27d8Pd3R333XefNehc97WacjU2bdqEoUOHQq1Ww83NDZMmTcLp06ft3isxMREzZ86Et7c3lEol+vbti3Xr1jW6r4qKitC/f3+EhIQgKSnJuvznn39Gjx49oFQq0aNHD6xZ4/h297feeguDBg2Cj48PVCoV+vTpg5UrV9qsM3z4cMTFxTksHx0djfHjxzdaz79LrygZSitMOJZcO8gorzLjSJIesZEySBsZg8d3keHUBb31gAsASRkG5BQa0TtaZl1m2ZaAHcds2+CO41p4uYuICK7/jaQSSz1TMg0oLq99n8wco02QGQAqNGakZBkQ4OM8XVpcpBRGkxl7T9V+GIMR2H9Wb73FsD6xkVKk59gGhHOLLbcjxkfaBtTqfkdNpZBZZntR40w6PbQ5+Y2vSIgJF2E0mXEwqTaAazACh5KNCAsQ4dHAdZAe4SKy8kzWIDMA5JeYceGSGT072fcjKjkwpo8UW44YoKlnnK+QAVU6s82sXJPZ0p+0l7QBvaNkKHHQ1x9uYl/fK0qGk+dt+/rEdEtf36drbV8fV93Xb7+yrz+mhXedvj4iWAqJRLC5eAjAOuO5b1e5dVnnECkyc43WIDMA6A3AiRQ9QgMtJ+XOpF+MEsVlRhw6UxtsLKs0Yf+pKvTuqmj0u+gbo8SxZI01yAwApy/okJ1vQEIPlcMycpkAST3bNRphE2SucfispX7Bfu17Lkq/GAWKy4w4fLa2zZZVmnHglKZp30d3BY4na6xBZgA4U/199O/hOA1VQ99He9IzQgKjyYz9Z2o7UoMROJhoRHigBB7q+gcYPSMkyMg1WYNtAJBXbEbKRRNiOze+82r6KpWi9j20eji866U9iutsGVvuuXJseabxsWWco7FlkRnnMq99bHnhiiBzzbKKKjMCvJyrD2+Mtd2fvaLdJxkR1li77yRB5pXtvsSM8xdNiI24inYvr30Ppdzy/por2n5ZVfsZ4wBt73xqcA8ZRBHYtN8yzpHLGilAfx1RdM6/dqL9fJLr0Pnz5wEAPj4+ACyznF988UX07t0bb7/9NoYPH47XXnsNt9xyi7VMbm4uxo0bh7S0NDzzzDN4//33MXfuXOzbtw8A4Ofnh48++ggAMH36dCxbtgzLli3DjBkz6q1HTcC47szl3bt3Y8CAAUhISIBMJsOePXtsXnNzc7MGZZctW4ZJkybB1dUVb7zxBl544QWcOXMGQ4YMQVpamrXc6dOnMWDAAJw9exbPPPMM/ve//0GtVmPatGn1BogBID8/H6NGjUJOTg62b9+O6OhoAMDvv/+Om266CYIg4LXXXsO0adNw1113OXyI4LvvvotevXph0aJFePXVVyGVSjFr1ixs3LjRus4//vEPnDhxAqdOnbIpe/DgQSQnJ+O2226rt45/txB/CTJzjHaDv7RsIxQyAf4NDP48XAW4q0WkX7af7ZeebUSIf+2AqKO/BFqdGZcLTHbr1dSjPjGdZHBRig5nOjvirrbk+nQWHXxF5BWb7YLmGdW31nXwdfwdCACCfUSHs44zckzw8xShaMagZt40FV6/3xVvPqDGPZOU8PVgxJlaRrCPiIIS+zaflWdpy0He9bf5AC/BJshsLZtvgo+7APkVMbExfaQorzLjQFL9s/NTL5sQ4CViTG8JvN0AbzdgZJwEHXwF7Dzp/LOZAaBjQAN9vbyJfb2D3PdpDvp6jYO+Pq36ONGxet2a4N2VJ7k6vaWGoQG125RJAJ2Dk2GdwbJumJPNSgwLkiE9W2+XF/NClh4KuYhA3/oDu15uIjxcJUi9aH88vJClQ1iQfac/baQrPn8xEF+8GIiX7vdBj85yu3Uc8XC1tIm6eZ/bo9AgGdKzDfbfx8Xq78OnCd/HJfsGeiFL7/D7mDrCFZ+9EIDPXwjAgqv4PpxRsK+IfAfjm5pxS7Cv43GFACDIW7AeE64s6+thP76RiICL0pJnNSZcxLA4KQrLTCgocZ7xYEsK8XM8tkxv6tjSQXqH9BYYW9YllwEKueWibnvSwUdEvoMxjrXd+9Tf7gPra/d5lnZ/ZbBSIgIuCgftvk7qu/OXTFDKBcwYKoO/pwBPVwEJ3SSICZdg67H2MZsZaHvnU1EdJcgpMqFbmBQL7nTBG/e74uV71ZiQIAfPqOh60r6nK7QzJSUlyM/Ph0ajwe7du7Fo0SKoVCpMnjwZx48fx9dff417770Xn332GQBg3rx58Pf3x1tvvYWtW7di5MiR2LNnD4qKivD7779b03AAwMsvvwwAUKvVmDlzJv75z38iNja2ScHRgQMHQiKRYNeuXbjzzjsBWILJc+bMgVKpRK9evbBr1y7ceOON1tcGDBgAiUSC8vJyzJ8/H/feey8+/fRT6zbvuOMOREdH49VXX7Uuf+SRRxAaGoqDBw9CoVBYP+OQIUPw9NNPY/r06XZ1u3z5MsaMGYOqqirs2LEDYWFh1teefvppBAQEYNeuXfDw8ABgmZU8btw4m/UAIDk5GSpV7Yyhhx56CL1798bixYsxadIkAMCsWbPw8MMP49tvv8Xrr79uXffbb7+FWq1uMFj/d/NQi0jJsj9BKq2wHGw9XEVcynd8kumhFm3WraukwgRXlQipxHI12V0totTByWpJnfepT7/uMugNZuvt3g3p3EGCTsES/LrPeaasuKsFh/uwZpl7PTMfXJSATNp42bziqxvA6w2Wq/8pWUZodGZ09JdgeLwMj8x0wf9+qLSZVU50LdxcgDIHdzDWLHOr51EDKoWlzTvK5VizzN1FQH71CVaAl4B+0SK++d0+qFfX1mNGeLkKGB4nwch4y3BIpzfj+z8NOJvRPoJs7moR5xw8OK+kvOl9fc26/8/efcdHUeZ/AP/MzNb0ThoEktADhBZ6lW7Bhr3r6enpqeedp56epz/rqZx3p3jnWcCKZ0EUbCi99w4BEhISCElI3ZRtM/P7Y7K72ewmQYKXbPJ5v155QWZndifPM/vMM9955vt4bd+krQ8PEf0GJht/DgAUl2u/pyVJXhP6pSdr5R8R6jknFJcrSE+WYNTD6wIyLUnn9Z6BIiJERHaebxlVWrRlkaEiCoub2TZU8lq36fYhQZ66UFUV+47asP2QFRXVMuIiJcwaF4zf3xSFv31Y4ZO3uakLx4egzqpg79HAOZ+eC60+fB93qLRoN0ciwkQUlvjfNrzhOHWt67V9jexVH4qqYt8xG3YctKLCoiA2UsKsscF46MZIvPpRZav1EYjCggS/E71VN2qv/TE39G8stS239aWNgsgZvSRcP90TtC8oUfDparvPpGhdRWt9y+ZG1br7ln7acdey8GABJT+zb+nPpCHaEzC7jnaiYbUAQoNa6ac0U/Yt9XEaf2fONDnur7vA+7j/bI33cb/1sIxukU6M6i8hqyGNhqyoWLrBgS2HOsfNdKDjXU/FhItQVODaC4xYudOBU2UyBqfqMGOkAaIIrxQ0RJ0ZA80BZNq0aV6/p6Sk4MMPP0RSUhLee+89AMDvfvc7r3UeeughvPzyy1i+fDmmTJmCiIgIAMCyZcswZMgQ6PVtvz0dGhqKwYMHu0c0nzlzBtnZ2Rg7diwAYNy4ce50GUeOHEFpaal7FPSKFStQWVmJa6+91iu9hiRJGDVqFFatWgUAKC8vx8qVK/H000/DYrHAYrG41505cyaefPJJnDx5EklJSe7lhYWFuP766wEAa9eu9XqtqKgIu3fvxiOPPOIOMgPA9OnTMWDAANTWek9M1zjIXFFRAVmWMWHCBHz88cfu5eHh4Zg7dy4+/vhjPP/88xAEAbIs45NPPsGll16K4ODmnwsvKSlBaWmpz/K6GgOCQvzPVt4Wep12AdSUa5SZXtf8PVd9Q6vhd3vZs71TVmFo5nOcrXyOyaCNaD6Q62h1IrqQIAG3XhiMsioFP24NnPyHrjJqytmoDJvbDoDPREOAd/nDZwxjy3Yfc3rNhLz/uIzDJ5y493Izpo8w4NPVne9imP63dJIAp+zboXd9D/RSc8d8w3p+4qGe74tn2UWjdThaqODYqZa/A7KszdZ+IE/BgTwFogCM7Cth3iQd3v3OgYLSwI9UNNsGy67Xm2/rDS219Y3acKesaucUPzED1zLX5xSUyDh+yokZo0yorFGRfcKJhGgR104Pcr+Py9rdNgxOD8EdlwRj6Tor7A4VkzKN7pHMTUexd3QGvQCn0/eYcjQs0/uZsNLF1VXzd85wbW/Qa3VRVqXgpfe8J/LbsKcez98Xi2tnhWHPEd++hsvFE4ORkW7Ewq+qUNfJRhs2pZWX73JHk2O2uW0B/8e8e/uG+iivUvDyexVe62zcU4/n7o3BNTNDO2WgWS8Bfpr6Rn2/5rZrKFc/27rKVddk25xTMt782gazEUhPkpAQ7fuES1fS1r5l6332trULqYkiZmUZsOuoA0cDbELX1jR3beUu+2YewnGX/Vn2cQDtuP/PchvMBu3GbWKU4DPqWVWB8moFRwoF7MuV4ZSBIWkS5o7Tw1Kn4mB+57ih3tGup4x6QBQFfL3RhpU7tbvke3NkBJkETBysx4/b7T6jr4k6o8AaDtLFvf7661ixYgVWrVqFgwcPIjc31533Nz8/H6IoIj093Wub+Ph4REREID8/H4A2YveKK67AU089hZiYGMydOxfvvvuuTx7nn2v8+PHuXMwbN26EJEkYPXo0AGDs2LHYsWMHbDabT37mo0ePAtDyTcfGxnr9/PDDDygp0YaTHDt2DKqq4oknnvBZ78knnwQA97ouN954I0pKSrBmzRqvILOrvACgd+/ePn+LK7VGY8uWLcPo0aNhMpkQFRXlTjFSVeU9WcxNN92EEydOYN26dQCAH3/8EcXFxbjxxhtbLL8FCxYgIyPD52f/xrdb3K41kqjdBW/8Iwhah91f/kFXR8bh52LYxd3Z97e9+7FobXt7M5+ja+VzMvsYYNALrabNMOiBuy8LhtEg4N9f1gbUidvhVP2XTZMy9LcdAL95HpuWf1sdL1JwolhB7+TAekSdOianrELnJ5jsWubwc6EANGpz/PRYmqZiGNRLRI84Ad9sbf0C9uIxOvTrLuKTVU7sO65gT66Cd75zwFKn4sLRgRWpkERt5E3jH0FooQ1uWGZvoa2wt9TWN2nDHU7fABDgWdb4c/69tBaFJTJumh2EZ+8Kw92XB2NHtl3Lv99ooM+B404s/rEO6ck6/OnmUDx1Rxgy0nT4ap12Q7GjtveSpI22bvwjCNpoeZ2fC17Xxa7D0cJ5t+Fv9ff9cW1vb2H72noV63bVIzFWh8gw/13/URkmXHFBKFZvr8PKbS1PEhlIWqyPFo7tFr8bDWXt75h3b99KfaxvpT4CmUPW2qSmPH2/5rZrKFc/27pvODbZtqYeOHZSwb5cBUvWOXAoX8GvLjIixH/a8k6vrX3Lc+mzn624SAG3zzGjqFzB4p863w2W5q6t3GXfTLfEXfZn0cdxcR/3xxV8ud6BQycU3DHH+7ifPESHSZl6fPyTHTuPytibK+P9FXbknVZw6XgDxE6Sx6GjXU+56mrnEe9K23nECYNeQFJs52vzOyrXXGOB9tNZBNaVVBeXlZXlle7Cn9YOTkEQ8Nlnn2Hz5s34+uuv8f333+O2227DK6+8gs2bNyMkJOSc9m38+PH45z//iQ0bNmDjxo0YNGiQ+73Gjh0Lm82Gbdu2Yf369dDpdO4gtKJod1Pff/99xMfH+7yvrqF341rv97//fbOT6jUNsl9++eV477338Pe//x3PP//8Of1dALBu3TpccsklmDhxIhYsWICEhATo9Xq8++67+Oijj7zWnTlzJrp164YPPvgAEydOxAcffID4+Hif0ehN3XPPPZg3b57P8pc/bVsOv9QkHR642rtOn3izGlW1ivux6MbCWnhU2qXK/TiR7/bhwSJq6hX3XeTqWgV9evg2My09kg0AI/vrUWdVsT+3+UiCJAK/uiQYSbESXvusBkXNPP7dUVXXqn4f/Q5zpybx37mps2odH3/l39q256LSoiA2gqcKajtLHRDmJz1GqNnzuj/1Nu2YD/XzuLVrmevx0lkjddifp0BWVEQ0NH2mhmY0PFiAJKqw1Gvtx/A+Itbt885frKjAkUIFo/tLkET/o/I6otQkHX53jXdb/6d/V6O6VvHbzriWnU1b73f7Jm19VY2CPt39tPV+PqeqRsUrH9cgNkJseBRbQXWtiufvDkNJhfeV+Jpddmzab0dSrARZ1kZEjxukVWhxecccDde7uwGP3R7ttex3r5SgskbxSg3i4lpW4Scthos7nUMz29fUKX5H0jVWXqWtEGIWUVHt/VkD0wy484oI7Dliw8Kvq/xtHrB6dzfg0duivJY9NL+0oT58IwzuNCXVLXw3GurK7/Yh0lnVR1kL9RHoqutUhPtpr8OatNdN1Tf0b0L9POretK1vzr5cGbNH6TGwp9Sp0gOcrdb6llWt9S2D/Gwb1PK2ZyMiRMDdc82ot6t48ytrh71R2BaWOtVvmgb3sdtM+bXUx2ntO+Oy77iMWVnex/2YgRJyTso+cx0czJdx8RgJkaGCV07nQNXRrqeq6lTEGXxTodQ0zCMUZOw8gUSiljB60EmkpKRAURQcPXoU/fv3dy8vLi5GZWWlT87h0aNHY/To0Xj22Wfx0Ucf4frrr8fixYtxxx13nNOdlMYTAm7atAnjxo1zv5aYmIiUlBRs2LABGzZswNChQxEUpEUb0tLSAABxcXEtBmNTU1MBAHq9vtWgrct9992H9PR0/PnPf0Z4eDgeeeQR92uu8nCNqG4sOzvb6/fPP/8cJpMJ33//vTs3NAC8++67PttKkoTrrrsOCxcuxIsvvogvv/wSv/rVryC1Ms14XFwc4uLifJYHfVvZ4natKSyR8Y//1ngtq65VUFgiIz1Zh6YPBPVMkGBzqCipaOECq0aFpU7xOxFTSoKEkyWejn1hiYxxgwXER4tek0T1TJDcrzcVFiygT3cdNh+wN3uhJgC4aU4Q+qbo8PbXdTgWgI/fnTzjP/9oSjfR/bo/KoCiMgXd43w7RindRJypUs5rBz46PLAmWaSOq6hcQa8E32O+e8PojqLy5o/54goVSX4mkEqOFVFWrbovpCJCBGSGSMhM822f7r3UgKIyBa8tdSDICEiiNuq3KUkUIDbzWkd1skTG3/209QUttfX2s2jraxWkdPMty54Jklf7XVgqY/wQ37a+VwttfWmlgtJK7f/x0SIiQkRs3u+bu9DuAI6f8mzfL0UHu0NFzsmOmd/zxGkHXny3zGtZVY2ME0UO9EkxQBDglTs8LdkAm13B6TPN/z0VFgXVNTJ6JfmmO0tNNiC/qPVGPzZSq4um+ShTk/W4/9pIHD/pwGufVEDpXDFPrT4WeqcS0erDiT4pej/1odfqo+ws6iPR9zIqNVmP/NOt10dclLatv/ygga7ojIK0wTrftr6h33LKz8SugNZGnS5XkexnxF+POBFlZ9G/cY18NnXRYE6zfcv4s+xbdvPTt4xvW98yyATcPdcMnQS8vqS+1aBpoDpVpiA10fe47+E67st+/nHfPU5EWbUCe2vHfcNp2mTwHPchZgGin8GzUsNQ5s4yormjXU8VlsiIixAREeIdyHfdhKjhNRV1ERy730nMmTMHAPDqq696LZ8/fz4AuCesq6iogNpkdqTMzEwAcKfPcAWBKysrz/rzExMT0atXL/z000/Yvn27Oz+zy9ixY/Hll18iOzvbHZQGtBHAYWFheO655+Bw+LbmrrzFcXFxmDx5Mv7973+jqKio2fWaeuKJJ/D73/8ejz76KN544w338oSEBGRmZmLRokVe6S9WrFiBgwcPer2HJEnufMsueXl5+PLLL/1+5o033oiKigrcddddqKmpOasJFX8p9TYtB2bjH6cM7DriQFiwiMw+novWYLOAYX312Jfj8ArwxoSLiAn3bip2H3EgI1WPiFBPL6VvDx26RUnY2Wjyvr3HHHDKKiZmGr22nzDEiAqLgtxTvsGH4f0MEEUB2w42f3afd4EZI/oZ8MmP9dhzNDCHRezJcUISBYzJ8NSBJAJZ/fXIOy27J9+LCBEQFyH4bJvSTfLqHMVGCEhPlrDn2LkFX4JNvsv6p0joHifh8ImOGdChwLI/T4EkChjZ1xO4lERgWG8RJ0oUVDWkxg8PBmLCBZ9tk2NFJDWatT0mTEBqgoD9eZ525IMfHT4/e3O11z9d48DyLdqxXGPV2scBKaLXI94GHdC3u4iSytZHJHYkdTYVh/OdXj9OGdiV7UC4n7Z+uL+2PkJETIR3W7/rqAOD0vSI9NfWZ3va3j1HtbZ+UjNtfY6ftt5FAHD5JDNsdhVrd7f8OHVqooTMPnps2GeHtYPOp1NnVXEg1+7143AC2w5YEREqYcQAT2MbEiQgK8OEXdk2r7qIi5QQF+kd4N920IrMPiZENUq1MCDVgIQYHbYe8MxPEOpnRGJkqIiJw4Jw4rTDa3R5YqwOD90QhTOVMuZ/UN5sSoNAVmdVcTDX7vXjcGrlGREqYXh/zzEbEiRg5MCzq4/tB20Y0kx9bNvfuD58ozmRoSImDDX71EdnsTdXhiQKGDXAE4iXRGBkPwn5xYp7ZGxEiIDYJv2bfbkyesSJSI71LI8NF5CWJLrbckALXvqT1U/7zMKSzleuZ2PPMa1vObZJ33KUv75lpOCzbdO+ZVyEgN7JktccHj+HQQfcdbEZ4SEC/v2V1WtCu85mn+u47+993I/oK+FE4+M+WEBskz7OvuMyuseJXjfUY8IFpCU2Oe69T7FuI13HfannuC+tUpGeJHltIwjA4FQJVrvaKUYzAx3veso1yeWoAZ79EaB9B2utKgq6aNvULkQxMH86CY5o7iSGDBmCm2++GW+++SYqKysxadIkbN26FYsWLcKll16KKVOmAAAWLVqEBQsW4LLLLkNaWhosFgv+85//ICwszB2sNpvNGDBgAD755BP06dMHUVFR7pzBLRk/fjzef/99APAa0QxogWbXxHmNA81hYWF44403cOONN2LYsGG45pprEBsbixMnTmD58uUYN24cXnvtNQBajurx48dj0KBB+NWvfoXU1FQUFxdj06ZNKCwsxJ49e/zu10svvYSqqir85je/QWhoqDvw+/zzz+PCCy/E+PHjcdttt6G8vBz//Oc/MXDgQNTUeEaGXXjhhZg/fz5mzZqF6667DiUlJXj99deRnp6OvXv3+nze0KFDkZGRgU8//RT9+/fHsGHDWiy39rDriAO5p5y4YVYQ4qOtqKnXgsGCIGD5Bu8J9X57lfY49p//U+1e9t0WK4b20eOBq0KwaqcNRr2AaSONOFkqe41Iq6xRsWqHDdOzTJBEIP+0jMHpeqR31+HdZbVQ/fRxRvbXo9Ki4GiB/xP8lGFGTBpqRO5JJ+wOFSP7e4/w2nPM0eqd/47gRLGC3UcduGi0AaFmAWeqFIzsp0dUqIDFKz11cP10E9KTJDz4mueY3LDPgdED9PjVRSas2uWArACTM7XJPVbt8o6+DOwpITFGO2lJEpAYLWL6CK3M9h+XUdQw+vD+K4NwslRGQYmCeruK5FgJo/rrUGFRsGJ7ABRoO0q553row8NgStSeSoi7cApMSVoqoLzX34ezuqalzbuMwlIV+47LmDFCQrAJKLeoGJquPb65ZL3nGLtyoh6pCSL+9I4n6LjlkIyRfSXcNEOPdftkKAowLkNCbT2wfr/nIuzQCd8OfEJDcPpIoYK6hrdUVW276cN1+PVFeuw6pkAQgRG9tVEo/13dOSJuOxva+ptmByGhoa2f1NDWL2vS1j/Q0NY//majtn6zFcP66PHA1SFYtcMGo0HA9JFGFJbK2NSkrV+5w4YZWSZIEpBfJGNIbz16d9fhnSZt/bypZuh12qgfSQRG9jcgJUHCom/qUGHxrBgVJuCOi4OxN8eB6loVCTEiJg7RzjNL19b/QiX2y9l6wIqZJ+y447JwJMbqUFOn4IKsIIgC8MVKi9e6f7xVS/Xw0HzPTfSv19Qga6AZj94WjR821cJoFDBnXAhOnHZg3U5P3pmrZ4YiLkrCwVw7KqtlxETqMGVEEIwGAR8s99StySDgDzdFIdgs4JsN9cjs6x25Kyl34lhB5237tx2w4liBVh9JcbWw1HrqY8lK7zb74Vu0+vj93xrVx9oajBxowiO3RuGHzXUwGQTMHheMgtMOrNvlOT6vnhGKuCgdDubaUGFREBMhuevjw2+8672zKChRsSfHidlZOoSYgbIqFcP7SogMEfDpak+7cfVUPdISJTz8L095bTrgRFZ/CbfONmLtHidkRcWEwTrU1ANr93ja5WG9JYweoMOBPBnl1SqMegF9uovo013CwTwZOae8zwVTh2mXvPENwdVhvSX0bBjlu3Jn52jvASC/WMGuow5cNMaAkCZ9y49/8rT5N0w3IT1ZwgP/9Bzr6/c5MHqgHndebMLKnQ4oCjB5aEPfcmfLfcuEZvqWN840ISVewuYDDnSLEtEtyhNEsTtU7MsNoDu6rSgoVbE3x4lZWToEu477Plof57M1nvK7aop23P/xzUbH/UEnsvpJuHWWEWv3OqE0Ou7X7fU+7kf5O+6TJRzM9z7uV+924tqpBvzmUiO2HpbhcKrITJOQHCviu20OKJ0jztzhrqf2H5dxpMCJC4brEWwScOqMjEGpOqQmSvjvKmvApGQjaisGmjuRt956C6mpqVi4cCGWLFmC+Ph4PProo+7J8gC4A9CLFy9GcXExwsPDkZWVhQ8//BC9evXyeq/77rsPDz74IOx2O5588smzDjQnJSX5pOpoHHhuHGgGgOuuuw6JiYl44YUX8NJLL8FmsyEpKQkTJkzArbfe6l5vwIAB2L59O5566iksXLgQZWVliIuLw9ChQ/HnP/+5xX3717/+hZqaGtx6660IDQ3F3LlzMWvWLHz66ad4/PHH8eijjyItLQ3vvvsuli5ditWrV7u3nTp1Kt5++2288MILeOCBB9CrVy+8+OKLyMvL8xtoBrRJAR9++OFWJwFsL6oKLPi8FpdNMmHyUCP0egH5p2W8/21Ni49Su1RaVLz6SQ0un2zG3IlmyLKK/blOfLG63mcU4NK1VtRZVYwfYsSogQaUVipYuLwW2w/7XsDGRYpIidfhp+3WZuf4TY7TRhWlJumQmuTbhD3xZjXKHYFxFv/wRxtmj1Ixoq8OZqOAU2UK/rPcitxTLe+/zaE9fnjpBCOmj9Aexc45KePL9TbUeseOMDhNh6xGwfjkOMldhpU1VnfHaNdRJwb0lNC3hw56nZaXbNNBJ77faudjXq1IffA2BPVMdv+ecPlMJFyu5ZI/+dFXDDQ38tlaJ6YNkzA0XYLJoKXEeG+FA3nFLR9jdifw1jd2zBmlw5RMCYKgTVa5fIsTddYWN23W6j0yyi0qxg6UMHWoBEnSHl/96CcHDnSS2dhVFXj9s1pcPtmEKcOM0Ou0tn7RtzUoPou2vsKiYv7iGlw5xYxLJ5ohKyr25Trx+Srftv7LNVpbP2GIEaMHGlBaoeCdZbU+k7oWFMuYOsKIkf0NUFUg/7QTf/+kFkea3Fy02rScoJOHGhFkElBVo2DVThu+3RSY+T1VFXj5/XJcMzMMM0YHw6AHck868J8vqnD6TOvBlvJqBc+9U4brZoXhqhmhcMrA7iM2fPxttVdd7D9mw9SRQZiWFYQgs4g6q4LsfDuWrrYgv8hTxiFBIqIjtHPB1TPCfD5v3c46HCvoXPmaG1NV4JX3K3DNzFBMH+WqDyf+s6Qcp8vOrj6ef6cc184OxVXTQ+CUgT1HbPj4O4t3feTYMSVKhwvc9aEiO9+Or9bUeNVHZ/PJSgcqR6oY1lsHsxEoKlfx7rd2HC9qvX/z769suHisAVOH6SAKQM4pBV9vtHv1b/JOK0iJV5CZLiHELEBRgdJKFV9vtGPDPt/6m5XlPSghq9Go084UaAaAD1fYUDFaxYh+OgS5+pbLzq5v+doX9bhsghEzRmp9y2MnZXy5zrdvOSTdu2/ZPU57Ag4Aqhr1LZMaAnOjB+oxeqB3HZRXK9iX23kmHgWAT1Y7MKOm4bg3aH2Khd/Zcfx0y2VvdwBvLrPhojEGXDBMS3eVU6Rg2Sbv4/74aQUp3RRkpjU57jfZsXG/93G/+5iMOqsNkzN1mDhYB5NBW/eLdfZOl7+8I11PAcDb31gxZ5QBQ3vrkNVfh5IKBe//YPWZIJCoMxPUpnkUiKjN/v73v+PBBx9EXl4eevTocc7v85uXK8/fTtFZM5h4D669THtweHvvQpe18d/+b5zRL6u8LPBG53YWtdUs+/bSmWZWDyTdEsPbexe6LLujcwX3AonR2PJcOfTLsNt5zLeXv90b0vpKnZzln39o7104J6H3vdTeu3BeMJpCdJ6pqoq3334bkyZNalOQmYiIiIiIiIiIzp7QWWa8DFAMNBOdJ7W1tfjqq6+watUq7Nu3D0uXLm3vXSIiIiIiIiIiIvqfYKCZ6DwpLS3Fddddh4iICDz22GO45JJL2nuXiIiIiIiIiIiI/icYaCY6T3r27AmmPCciIiIiIiIioq6IgWYiIiIiIiIiIiIKfILY3nvQpbH0iYiIiIiIiIiIiKhNGGgmIiIiIiIiIiIiojZh6gwiIiIiIiIiIiIKfKLQ3nvQpXFEMxERERERERERERG1CQPNRERERERERERERNQmDDQTERERERERERERUZswRzMREREREREREREFPEHgmNr2xNInIiIiIiIiIiIiojZhoJmIiIiIiIiIiIiI2oSpM4iIiIiIiIiIiCjwiUJ770GXxhHNRERERERERERERNQmDDQTERERERERERERUZsw0ExEREREREREREREbcIczURERERERERERBTwBJFjatsTS5+IiIiIiIiIiIiI2oSBZiIiIiIiIiIiIiJqEwaaiYiIiIiIiIiIiKhNmKOZiIiIiIiIiIiIAp8gtPcedGkc0UxEREREREREREREbcJAMxERERERERERERG1CVNnEBERERERERERUeATOaa2PbH0iYiIiIiIiIiIiKhNGGgmIiIiIiIiIiIiojZhoJmIiIiIiIiIiIiI2oQ5momIiIiIiIiIiCjwCUJ770GXxhHNRERERERERERERNQmDDQTERERERERERERUZsw0ExEREREREREREREbcIczURERERERERERBTwBJFjatsTS5+IiIiIiIiIiIiI2oQjmok6sOwdx9p7F7oka01te+9ClxX0773tvQtd1ti7Brf3LnRJHz70U3vvQpcVHR/W3rtA9D9lsznbexe6LJuVZd9eHDzu24Usq+29C0TUThhoJiIiIiIiIiIiosAnMHlDe2LpExEREREREREREVGbMNBMRERERERERERERG3CQDMRERERERERERERtQlzNBMREREREREREVHgE4X23oMujSOaiYiIiIiIiIiIiKhNGGgmIiIiIiIiIiIiojZh6gwiIiIiIiIiIiIKeILAMbXtiaVPRERERERERERERG3CQDMRERERERERERERtQkDzURERERERERERETUJszRTERERERERERERIFPFNp7D7o0jmgmIiIiIiIiIiIiojZhoJmIiIiIiIiIiIiI2oSBZiIiIiIiIiIiIiJqE+ZoJiIiIiIiIiIiosAncExte2LpExEREREREREREVGbMNBMRERERERERERERG3C1BlEREREREREREQU+AShvfegS+OIZiIiIiIiIiIiIiJqEwaaiYiIiIiIiIiIiKhNGGgmIiIiIiIiIiIiojZhjmYiIiIiIiIiIiIKfCLH1LYnlj4RERERERERERERtQkDzURERERERERERETUJkydQURERERERERERIFP4Jja9sTSJyIiIiIiIiIiIqI2YaCZiIiIiIiIiIiIiNqEgWYiIiIiIiIiIiIiahPmaCYiIiIiIiIiIqLAJwrtvQddGkc0ExEREREREREREVGbMNBMRERERERERERERG3CQDMRERERERERERERtQlzNBMREREREREREVHgEzimtj0x0Ew/28KFC3Hrrbe6fzcajejRowdmzJiBJ554At26dTuvn1dXV4e//vWvmDx5MiZPntzq+qtXr8aUKVPw6aef4sorr/R5/ZZbbsFnn32Gmpqa87qfnVVwkIQ7r0vGuJERMBpEZOfU4l8fFOJYXl2r2/ZNC8bMSdHolxaM1B5m6HQipl273e+6P348wu/ytz4uxOKvTrfpbwhUIcES7rklFRPGxMBklHDoiAWvvZODIzmtH7v9e4dizrRuGNAnDGk9g6HTiRh/8Rq/6wYHSbjpqhRMHBONuGgjKqoc2L67Au8uzkdxqe18/1kdgiQC04ZJyEyXYDYApytUrNjhRM4ptdVtw4KAOaN0SE8UIQjA8SIFy7c6UWFpfpuUbgLuvNAAAHj2QxvqmhRrWqKAyUN06BYpQBSAsmoVmw7K2J2jtOXP7NSk4CCkPnQ7IrKGIGLkIBiiIrDn9kdQ+N6S9t61Di/IJOC62eEYMdAMg0FAToEdHy6vQt4px1ltnxirw40XRaBvTwOcMrDrcD0+WF4FS63v8RoXJWHejHBkpBthNooor3Ji8956/PeHavc6H72Q3Oxn7TtqxfNvn/n5f2Q70EnAnDFGZPXTw2wScOqMgmUbrcg+Ibe6bXiwgMsnmdAvRQcBwNFCJ75YY0VZtW+bNHqgHhcMNyA6TESFRcGa3Xas3eNdd3GRIsYP0iMlXkL3OAl6nYAn37GgvMn7BZkEjBmoR0YvHbpFiZAkAcXlMlbvsmPnEWebyuN/qSOV/ZA0HYb11aNHNwlhQQIqLAoOHHfiu6021LdwSo0JF/DYjSHQ6wT89aMaFJQEbvsvScCc0QaMbFQf32yynXV9XDbRiL4pOojQ6mPJWluz9TFlmB7RYSIqa1Ss2W3Huj3+27GhvXWYNNSAxBgRsgIUlylYvsmGo4Wt71OgMhsFXD7ZjMw+ehh0AvKKnPhsVT0Kis/ub46PFjFvahDSknWQZRX7chz4bGU9auq962L2GBN6JkjolahDWLCIZevrsWyD1ef9LhpnwkXjzT7LHU4V971SeU5/Y0dkNgq4dKIJQ3rrYdALyC9y4ovVVhSUnF25d4sSceUUM9KSdHDKKg7kOvH5at9yFwBcMNKICZkGhAeLKKlQ8P0WK3Yc9v0ODOurx9ThRnSLkqCoKorOKFixzYoDuYHTzp+NjnbMZ/bWY8JQI5JiJASbBdTUqzh+yoll6+tx6kzgtvFErWGgmc7Z008/jV69esFqtWL9+vV444038M0332D//v0ICgo6b59TV1eHp556CgDOKtBM548gAM8+3BtpKWb8d9lpVFU7ccmMOLzyRF/c86eDOHm65SDkqMxwzJ4Sg9wT9SgqsaN7oqnF9bfvrcKKdWVey84moN0ZCQLw1z8PQnqvEHz8RQGqqh247MJE/PO5Ibj9gZ0oLKpvcfsxI6Jw0fQE5OTV4tRpK3ok+/9OCgLwt/8bjJ7dg7Hkm1MoOFWH5AQzLpuTiKxhUbj+nm2or+98F2FXTNQho6eIjQdklFWrGJou4eYZerz9rQP5xc0Hmw064PbZepgMAtbslSErwLiBEu6YbcBrS+1+gwgCgItG62BzqDDqfWdA7tddxPXTdCgoUbFylxMqgEE9JcybpEeQyYmNBzpf+Z8PhphI9HniXtTln4RlbzaiJ49q710KCIIA/OGWGKQk6LFsrQWWWgXTx4Tg8Ttj8fg/S3C6rOWLzqgwCX++KxZ1VhWffF8Nk0HAhRND0T1ejydeL4Hc6HBNSdDj8TtjUVEt45t1NbDUyYiJ0CE6XPJ6z9cXl/t8TmqyHrPHh2LfUd8Lt47qhhlmZKbrsGqXHaWVCkYN0OPuuUH4x+d1yD3V/PfYoAd+e2UQTAYBP2y1QVGAyUMNuH9eMF74sBZ1Vk+bNG6QHtdcYMauow6s2mlHWqKEeVPMMOgF/Ljd7l6vV4KESZkGnC5XcLpcQfc4yd9Ho1eChIvGGnEwz4nvt9qhKCoye+tx65wgxEfZ8M3mwLjZ2JHK/pppJlTVqNh2yIEKi4LEGBEThhgwoJcOf/2wFo5mdufyiSYonSTucP10EzLTdVi926HVR3897rrEjNe+qG+1Pu69IghmI7Bim3Y8Th5qwH1XBuGvH9WirlFzMDZDj6svMGH3UQdW73QgNUnClZNNMOgE/LTD7vW+s0YZMHOUAXuOOrH1oAOSCCTEiAgP8T0ndxYCgHuvDEFSnIQVW62oqVMxaZgRv7s2FM8vqkZJRcsHW0SogIeuC0W9TcXStfUw6gVMzzIiKVbCC+9ZIDfafO5EM6pqFBQUyxiY2voowg+/r4WtURUpaus3+QOFAODuy4ORHCvhx21W1NSrmJhpxP1Xh+DF9y0orWyl3EMEPHhNCKw2FV+tq4fRIOCCEUYkxobgrx94l/vFE0yYOcqE9XtsyD8tY3C6HrddFAyotdiR7Qk2TxpqwFUXBGFfjgOb19VDLwkYnWHAPZeH4M2ltdhz9OxuMnd0HfGYT4yVUGdVsXKHdiyEB4sYO8iAR24Kw4vvW3CylH186pwYaKZzNnv2bIwYoY1CveOOOxAdHY358+dj6dKluPbaa9t57zoeq9UKg8EAUQycxzgmjopERt8QPPW3HKzbWgEAWLO5AgvnZ+DmKxPx3GvHW9z+qx9LsPirItgdKu69pUergebCIht+Wu8bcOiKpoyLxeAB4Xj8+QNYvVEbzbdyfSk+/vdI3H59Cp56+XCL2y/59hQ++LwAdruCB+9KbzbQPLBvGAb0CcP8N47ii29OuZefKKzDYw/0w8ghEVi7uczvtoEqOUbAkFQJ3251Yv1+rYO365iC315mwMwROry5vPkO96j+EmLCRSz4yo6TZ7QLoyOFCn57mR7jMySs2OHbYRzZV0R4sIDtR2SMG+h72h09QEJNHfD2tw53J3bbYQUPXGHAsN4iA83NsBWV4MfkcbAVn0H48AyM3/x5e+9SQMjKMKNvTyNe/aAMW/drN6w276vH/N/H44rpYX6Dvo3NnRIKo0HAn/5ZgrIq7djMKbTjsTtiMWl4MFZurQWgBbTvvjoKp0odeObNUjhaiF9v2O17Q3FAWiQURcXG3S3fVOsoUrqJGN5XjyVrrVi5U4ugbD3kwGM3hmDueCP+9t/mb5pOGGxAXKSElz6uwYlirRE4mOfEozcG44JhBny9UQv26iXgorFG7M914J3lWrls3O+AIACzsozYsM9zs2tfjgMPH3XA5gCmDjM0G2g+XSbj6YU1qLB4Aj3r9jpw7+VBmDbCgB+322Dv4APeOlrZv728HseajJItKFFw40wzRvTTY9MB33NMvxQJ/VJ0+GmHHbNGGdtcJu2pR0N9fLnOilU7tb912yEHHrkhGJeMM+LVT5uvj/GDDYiLFPHK4tpG9SHjkRuCMHWYAcs2avWrl4ALxxpw4LgT736jRZ83HXBAFICZWQZs3O+pj5R4ETNHGbB0nQ2rd3WOgNrZGNZPj7RkHd78sgY7G4KOOw7b8dSdYbhovBnvfF3b4vazR5tg1At4bmG1u33IK3LigWtCMWaQAev3eCLFf3qjCmXVCoLNAl75bUSr+7Yz24Ha+s4TXG5saF890pJ0eOurWuw6opX7zmwHnrw9FBeOM2Hh8pYH0MxsKPcX37c0KncZv70qBKMzDNiwVyv38BAtAL1mlw3//amhTdpnx4NXh+CySWbsPOKAK34/aagReUVO/GuJp8437bfh2V+HY/RAQ6cJNHfEY/6bjb43y9fvseGFe8IxaagRH/3QNQdU/U8InfdGYiAInIgXdXhTp04FABw/rgUfnU4n/u///g9paWkwGo3o2bMnHnvsMdhs3qNjtm/fjpkzZyImJgZmsxm9evXCbbfdBgDIy8tDbGwsAOCpp56CIAgQBAF/+ctfzvv+L1iwAAMHDoTRaERiYiJ+85vfoLKy0mudnj174pZbbvHZtmlaj9WrV0MQBCxevBiPP/44kpKSEBQUhOrqap9tO7KJoyJRXunA+m0V7mVVFifWbK7AmOER0OtabsArq5ywO35eR9KgF6D3M+qzq5k8LgZlFXas2eR5ZLyy2oGV60sxflRMq2VfUemA3d760KjgIC34UF7pPfqnrEL73XYW7xFoBvYUISsqtmV7AgFOGdh+REZKNxHhwc1vm9FTRGGp4g4yA8CZKhW5p1QM6uUbyDEbgGnDdfhppxNWu8/LAACjHqi3q14jJRQVqLWqLQbnujrF7oCtODBSKnQkowaZUWmRse2AJ4BrqVWweW8dhg8wQec/HumWlWHGrsNWd5AZAPYfs+FUqQOjB3keiR7U24ge8Xp88aMFDqfWtp9tn18naZ9z6LgN5dWBcaMls7cesqJi437PF90pA5sO2JGaqENECyMnh/bWI/+07A6sAUBxhYIjBTKG9tG7l/XurkOIWcS6vd5BgbV7HTAaBAzs5Vm3zgbYziJ2UFategWZXfbmOKDXCYgO7/iXCh2t7JsGmQFgzzFtu/go3/IUReDKSSas2W3HmarAP+dmprvqw1NWThnYfMCBXolSi/WRma7zqY+ShvrI7N24PiSEmEWs3+t9Yl23x67VR0/PTd3JmQZYalWsaQgyG/ToEob1NaCqRsGuRiNba+pV7DjswJB0fatt/dC+BuzLcXi1D4fznThdJmN4P4PXumXVP++4FQCYDK2uFpCG9tGjulbB7iPe5b4z24HBZ1Humb312J/rXe7ZJ5woLpcxrK/n4NXeS8Da3d7X1Wv32BAZJiI10fNBZqMAS513O2+1Aza7Cruz8wT8O/Ix35ilToXdCZhNvN6lzosjmum8ycnJAQBER0cD0EY5L1q0CFdeeSUeeughbNmyBc8//zwOHTqEJUu0HJolJSWYMWMGYmNj8cgjjyAiIgJ5eXn44osvAACxsbF44403cPfdd+Oyyy7D5ZdfDgAYPHhwq/tjsVhw5oxvEKJpoBsA/vKXv+Cpp57CtGnTcPfddyM7OxtvvPEGtm3bhg0bNkCvP7de6f/93//BYDDg97//PWw2GwyGwOpVpaUE4ejxOjR9ou1wTi0umhaL5AQTjhecv9FmMydF45LpsRBFAfmF9fhwSRFWbuyaI5x7p4bgSI7Fp+wPHrFg7qxEdE8KQm5+y3fmz8bhYxbU1cu444aeqK5x4kRhHZITzbj7llQcPFKN7bsrWn+TAJMYLaKsSvUJwhSWap3GhCgRVX5yzQoAukUK2HnU97XCMwp6J+tg0MFr9N+04TrU1KvYmq1gSqb/Hu7x0womDdZh2jAJO49qAYohqRKSYgQsXsVIM51fPRP1yDtp92lbcgrsuGBUCBJidCgo9n/cRYaJCA+VkFvoe9ckp8COzL6ep1Yy0rX/O2QVz9wbh9RkAxxOFdsP1OOdLytaHM2W2c+EYLPod6RzR5UcK6GkQvG5oZR/Wna/XlnjW64CgMQYEZv9jHLNPy2jf4oORr0WNE6O1YKUJ5rkmiwolqEoKrrHitje8sMuZy0sWPusQBh1GAhl7yrPGqtveU4ZaoDZKOD7rTYMSQ/8KGhynIjSCsUrNQLgKbukWBGVNb7BeFd9bDnoWx8nmtRHUqzU8J7e5+OCEgWKoiI5TsL2bK3O+3SXcLxIxsRMPWZkGRBi1s7xK7bafW4cdCbd4yQUFMtoesTlFTkxMdOIuEix2RyxESECwoJF5Bf5fm/yipzISGvbcfrMXeEwGQVY7Sr2HLXjs5X1PoHQQJXcbLnLGD9EaLHcw13lftr3+5FfJGNAqid00z1Ogs2u4nSZ4rOeaz9yTmr/P1LgxNA+ekwaasC+HCf0Om2Us9koYPWOwEiPdDY68jFvNgqQRCAsWMAFI00wGwVk53fe9oeIgWY6Z1VVVThz5gysVis2bNiAp59+GmazGRdddBH27NmDRYsW4Y477sB//vMfAMA999yDuLg4vPzyy1i1ahWmTJmCjRs3oqKiAj/88IM7DQcAPPPMMwCA4OBgXHnllbj77rsxePBg3HDDDWe9f65R0f4EB3uGLJaWluL555/HjBkz8O2337pTW/Tr1w/33nsvPvjgA6/JD38Oq9WK7du3w2z2nfgiEERH6rHvsO8MZ+WVDvfr5yvQvD+7Bms2l+N0qQ3RkQbMnR6Lx+5LRXCQhK9/LD0vnxFIoiON2LO/ymd5Wbl25RYTZTgvgeaqaiee/OtB/PHePvjHs0Pcy7fsKMfjLxzwGmXbWYQGARY/h61rWWgzKebNRkCv8x0VAsC9LCxIwJmGCYu6RQoY2VfEez84fIJ6ja3aLSMyRMCkIRKmZGqnZbtDxccrnTh0ohNWALWriFAJh477BoorLdqxFhkmNRtojgiVvNZtun1osASdpI1ejI/RjuX7r4vCniNWLF1tQUqCHpdMDkVUuISn/tV8uz4uMwh2h4qt+wIjbQagXTxW1/p+0V3LmssFG2QSoNcJfm9uVTcsCw/RJnkKD9aexmg6KZGsaE9AhIecn9HHQUZgzEA9jhU6UR0AwZ9AKPtpIwyQFRW7j3p/t0KDBMzMMuLLddZmn3oJNGFBgt/jpspVH8EiAN9Amqc+/NRlnWtbASWVKsKChRbrIyxYq3OzEQgJEtErURuV/t0WGyosKkYN0OPKKSbICrxGXncmYSEijhb6tuXVNdqxHRHafNAtrOF49lsXtSpCzKK7rf856qwqVu2wIvekE04ZSO+uw+ShRvRM0OH5RdWd4jsQHizimL9yb9SmNBtobrghVe2nTaqqVbzKPSxYRHWd//Vcn+Py6cp6hJgFXHVBEK66QFtmqVPwj//W4HhRYDw1dDY64jHv8scbQxEfrfWhrDYVyzfWY8OeTnDAEzWDgWY6Z9OmTfP6PSUlBR9++CGSkpLw3nvvAQB+97vfea3z0EMP4eWXX8by5csxZcoUREREAACWLVuGIUOGnPPIYX/+/Oc/Y8KECT7LX3rpJWzYsMH9+48//gi73Y4HHnjAK3/yr371Kzz22GNYvnz5OQeab7755rMKMpeUlKC01Pei224th8EUdU6ffT4YDCIcfh6psjsU9+vnywN/8R4K9N2qM3jjuf647eokfL/mzM9OwRHojAYRDqdvZ8hV9kbj+Sv7yioHjuTW4PPlp3D8RC169wrBdVd0x2P398MTLx48b5/TUegkAU4/EXSnrB1jesl/UELfcMb0Uy3ujqe+0Vn1otE6HC1UcOxUy8euLGuPrx/IU3AgT4EoACP7Spg3SYd3v3OgoLRrHfv0yzLoBTj9tesNywwtpC5yvebvvOBotL1TVmEyaOvmFDqw4BPtyYht++ths6u4dnY4MtKN2H/MdySV2ShgaD8zdmdbvSZi6+j0Ov/tiqtcmkt35G5X/Fy8ulLnuNbR6+A12WLTdfXnoVcvALh5dhDMRgGfrQ6MiRg7etkP76vD2AwDVmy3+UwENne8EWXVCjZ1omCnVh++312nuz6a265hPb/10bguVRhaqA+n7Hkv1wS8IWYRC7+px66GQP+eo0788YYgzMgydNpAs0EHv22959huoa1veM1fPTauC3+vt2Rlk9Gzu444kHfKidsvCcGkoUZ8vyXwR9fqda21Kc2Xe4vfAXc/Uyt3QzOf4/TzOQ6HiuJyBZUWO/bnaul+pg434ldzg/G3xTWtTlAYKDriMe+y6JtamI0CYsJFjB1khEEnQBABtXMUfccUQPNidUYMNNM5e/3119GnTx/odDp069YNffv2dQdq8/PzIYoi0tPTvbaJj49HREQE8vPzAQCTJk3CFVdcgaeeegp/+9vfMHnyZFx66aW47rrrYDS2bTKUQYMG+QTDAeCDDz7w+t21L3379vVabjAYkJqa6n79XPTq1eus1luwYAGeeuop3+0H/gqpg+48588/WzpJQGiI92P9VdVO2O2K35OyQa/V89nkAD5XTlnFlz+U4ME7eqJPajD2Z9f8Yp/VnnQ6AWEh3k1xZbUDNrsCvc73BOkqe5vt/JR9YjcT/vHcEDzzt8NY0zDp4PotZSgqseLxB/th9I9R2Lyjc6UvccoqdH6Cya5ljmY6ka6Oqp9qced9c60zqJeIHnEC/rGk9dQXF4/RoXusgNeXOtyP++07ruD+y/W4cLQO//q6c14E0y9LkrTgSmPVtQrsDhU6f+16w7KWbuq5XvN3XtA32d7176Y93ukvNu6uw7Wzw9E7xeA30JyVYYZBLwRU2gxAuxD11664ysVfcF5brv3rL3ekK+jgWsfh1OrVH70O5yWn+5VTTBjQU4f3vqvHyWZGfnU0Hbns0xIlXDfdjIN5Tizb4H2894yXMLK/Hq99XufzqHcg0+rDd7nOXR/Nbdewnt/68K5Lewv1oZO86w3Qzvu7j3k+WAWw64gTc8YYERkq+M1THigkEQg2ex//rhyw/tp6z7HdQlvf8Nq5fK9+rm2HHLhyqoJ+PfUBFWiWRCC4SY5dS702t0bLbUrz5dbid8Ddz/R8B/x/z3w/5/ZLgqEo8JoMcO8xbYLCi8eb8M6ywDrfBuIxf/yU567A9kMOPHlHGADg81WB8+QW0c/BQDOds6ysLK90F/4Ircz8IwgCPvvsM2zevBlff/01vv/+e9x222145ZVXsHnzZoSEhJzPXW6z5v4eWZYh+enxnm3KjHvuuQfz5s3zWX734yd/3g6eo4F9QvDKn70D7dfftxdlFQ5ERfjmlY6K0Eael1X8sgGw0jLt/ZsGwTuTQf3C8M/nM72WXXn7ZpRV2BAd5Vv2rmVnys/P41azp8XDoBexcWuZ1/INW7TfB/UP63SBZksdEOYnPUao2fO6P/U2rZMZGuTbDriWuR7vnTVSh/15CmRFRURDM+aa+CY8WIAkqrDUa53l4X1ErNvnnVNOUYEjhQpG95cgieiUKUzol9UnxYgn7oz1WvbbF4tQaZERGep7tySiYVlFC5PvVVpkr3Wbbm+pld0jrCob3qfK4v1+1bXa78Fm/yNNxmUGobZewa5DgXXxVV2r+k3R4HqEv6rG/wVqnVWFw6m6H5n23rbhUd6Gx36rahVIooAQs+CVMsAV8HCtd65mjzJg4hADlq63YtvhwLnB1VHLPilGxJ2XBKHojIK3l9dBabIbc8cbkXNSRlm1gqgwbV9dgavwYBE1of4nauzoqutUhAf71odrmb9UJUDj+vBTl0GubbXyqK5VW6wPV9qUOqs22Vm9TfVJYeXazmwM7EBzWpIOv7su1GvZn96oQnWN4v/YbkgR4C8Fkosr1YDfuggWUFOvnHMKAX8qqhWfoG1Hl5qkwwNXe1+nPvFmNapqmyn3Jm2KP67vRpif7cODRa9yr65V0KeHbygnvMnnRIeLGNhLjw+/9+7c1llV5J6UkZoUeOGgQD/m62wqsk84kTXAwEAzdVqB17JQQEhJSYGiKDh69Cj69+/vXl5cXIzKykqkpKR4rT969GiMHj0azz77LD766CNcf/31WLx4Me64445Wg9XnY18BIDs7G6mpqe7ldrsdx48f9xoVHRkZicrKSp/3yM/P99r254qLi0NcXJzPcoPpf3PyyTlRh4efzfZaVl7lQE5+HQb1C4UgwKuD3j89GPVWGYVFv+xjtQlxWmSusrrzToh27HgtHnh8j9ey8go7juXWYvDAcJ+yH9gnFPVWGQUnz8/og6gIPQQBECUBaHSnXmq4ey81k0YikBWVK+iVILknFXLp3jDZU1G5/46oCqC4QkVSjG+ZJMeKKKtW3RMBRoQIyAyRkJnme5Pk3ksNKCpT8NpSB4KMgCQK8NfMSaIAsZnXiFpzosiO597yTslUZZGRf8qBvr2MPm1LencDrHYFRWeab28rqhVU1chITfa9CZbW3YD8Is8XKvekA1MBRIZ7fwciw7TfLX4utiNCRQxIM2LNjrrzGsT4XygsldG7uwEmA7zyjPaMl9yv+6MCOHVGQY9uvm1FSryE0krF3U6dbJiwtEc3CQfzPPXUo5sEURTcE5qeiwmD9ZgzxoRVO234cXtg5Y3siGUfEy7g7suCYKlT8K+ldbD7idtHhomIDhPx1G2hPq/dNTcIdTYVf3zDd56Mjq6wVEF6sh5GA7wmBExpqI+TzRynKoCiMgXd4/zXxxmv+tDqtEc3EQfzPPXbvZvYUB+y+z1Pliro0U30uWnruhHRNM9zoCkskfHqYu/jpKpWQUGJjPRkHbRkIx69EnSw2VWUVDTfXlTWqKiuVZCSoAPQZCR+gg6Fxee3gY4KF1FQEliNfmGJjH/81/tpy+paBYXNlHvPBAk2R8vlXlWjwlKnuL8rjaUkSDjZqIwKS2SMGywgPlr0mhCwZ4Lkfh3w3KTxl0VAErWfQNMZjnmDTrvJRb8gXkC1qwBsWigQzJkzBwDw6quvei2fP38+AODCCy8EAFRUVEBtMsQgMzMTAGCzaY18UJA29NBfgPd8mDZtGgwGA/7xj3947cvbb7+Nqqoq974CQFpaGjZv3gy73dNzXrZsGQoKCn6RfftfqamVsXO/xevH4VCxbksFoiL0GD8y0r1uWKgOE0dFYvPOKq9HiBLijEiIO7d0J+Ghvve8zCYRl8/uhspqB47mBtYjXT+HpdaJ7XsqvX7sDhWrNpQiOtKASWNi3OuGh+kwZXwsNmwt8yr7xHgTEuNN5/T5BSfrIYoCpo73Hvk4faJ24+NITudLWbI/TxuZNrKvpyMvicCw3iJOlCioaniyMDxYCxY03TY5VkRStGd5TJiA1AQB+xtd7H7wo8PnZ2+u9vqnaxxYvkULVNRYgXqbigEpoldn36AD+nYXUVJ5fkcNUddRW69i/zGb14/DCWzZX4+IUAkjB3qeuAkNEjFqcBB2HbJ6HW9xURLiorwveLftr8fQfiZENQogD0wzIjFWjy2NJu/bcbAedoeKScODvfr6U0Zqk/HuO+Z7o3LMkCCIYuClzQCA3ceckEQBYzM8QXidBIwaoMfxIicqG0bVRoYK6BYpNtnWgZR4Cd3jPMvjIkX06S5h91FPhPJIgRO19QrGD/aez2L8YD1sDhUHjp/bKORhfXS4crIJ2w7Z8cXawHl03aWjlX1okIB7LguGqgILvqxrNpC5+Md6/OfrOq+f1bu08l+y1or3vg3MkW57jjoa6sNTVlJDfeQVyV71Ede0Po46fesjQkDv7hJ2H/OU8dECGbX1KsYN8r7pNX6QATaHioPHPTcDdh3R9ierv2d/dBIwoq8eRWWy34kkA0mdTcXhfKfXj1MGdmbbER4iYmhfz98dbBYwrJ8ee3McXm19TISImAjvuth1xIFBaXpEhnoa8L4pOsRHS9iRfW43o0LMvoGfSUONCAsWcTA3cJ6iALS+W/YJp9ePU9bKLSxYRGafJuXeV499Tcs9XERMeJPvwBEHMlL1iGhc7j106BYlYecRTxntPeaAU1YxMdP72mvCECMqLApyG1I1lFYqUBQVw/t6t10RIQLSknUBF+AHAuuY9/cUZHSYiL4peuSf7rwDqYg4opl+EUOGDMHNN9+MN998E5WVlZg0aRK2bt2KRYsW4dJLL8WUKVMAAIsWLcKCBQtw2WWXIS0tDRaLBf/5z38QFhbmDlabzWYMGDAAn3zyCfr06YOoqChkZGQgIyPjvOxrbGwsHn30UTz11FOYNWsWLrnkEmRnZ2PBggUYOXIkbrjhBve6d9xxBz777DPMmjULV111FXJycvDBBx8gLS3tvOxLR7N2SwUOHqnBH37dEynJJlRbnLh4ehxEUcCiz7zTerz0eB8AwA2/3edeFhdjwPQJ0QCAvqnaDYPrL0sAABSX2vDjei0lw9wZcRg7IgKbd1aipMyOqAg9Zk2OQVy0AS8sOH7OEy8EstUbS7H/cDUeu78vevYIRlW1A5fNSYQoCnj7ozyvdf/+zBAAwLw7triXdYs1YtaUbgCAfunaaKmbr+oBADhdasX3q0oAAN/8dBrXXJaMP/ymD/qkhuD4iTr0SQvBRTMSkJtfi7Wbz/zSf+r/XGGpin3HZcwYISHYBJRbVAxNlxAZKmDJek8n/sqJeqQmiPjTO57Ay5ZDMkb2lXDTDD3W7ZOhKMC4DAm19cD6/Z4e7KETvqMmEhqC00cKFdQ1vKWqattNH67Dry/SY9cxBYIIjOgtIiJEwH9XsxPakpR7roc+PAymRO3GSNyFU2BKigcA5L3+PpzVne9GSVtt2VePo/k23DUvEknddLDUKpg+OgSCAHy2otpr3T/9SrsBdf+Lp93LvlxlwahBZjz+q1h8t9ECk0HERRNDcaLIjjXbPfkfq2oULF1VjXkzwvHHW2Ow/WA9UhL0mDIyGBt21yG30DeoMC4zCOVVMg7lBl6wM/+0jJ1HHLhknBGhQQJKKxWMGqBHdJiIj370BM5vnGlG72Qd7nvVU9br9tgxNsOAX88NwsqddsgKMGWoAZY6FSt3ei5uHTKwfJMNV00147Y5wKF8J9KSJGT1N+DrDVZ3uwJoqXomZWpBuNRErbs/cYgB9TYtjcDaPVr5p3QTccMMM2qtKrILZIzo5x2MOH7KibLqjn0O7mhlf89lQYiNELFiuw2piTqkJnpes9QpyD6hnSsOn/AN8LhGuB0tdKKgJDBzJuUXK9h1xIGLxxoRahZRWqUgq78eUaECPl7hucF0/QwTeifrcP/fPSMT1++1Y0yGHnfNNWPljob6GOaqD0+b4ZCBbzbbMG+KCbfMMeFwvoy0RC3n9bKNNq/62LjPgTED9bhyihGxkSIqLApG9tMjMkzAf74KjAkvz8XObAdyTzpx0+xgxEdbUVuvYuJQI0RBwLL13jcxHrxGSwHxp395vhvfbarH8L56PHhtKFZut8FoEDAjy4jCEic27fMOuo0aaEBUmAhDQ/OR3l2H2WO0ARBbDthRXq0dy8/dHY7th+04WSrD6QTSknUY0V+PE8VOrN0deO2+P7uOOJB7yokbZgUhPtqKmnotGCwIApZv8D7efnuVVu5//k+jct9ixdA+ejxwVQhW7bTBqBcwbaQRJ0tlbN7vKffKGhWrdtgwPcsESdTawcHpeqR31+HdZbXuJ5Zq6lVs2m/HuMFG/PaqYOw56oBRL2BiphF6HfDDls7zHeiIx/wTt4XhcL4ThcVO1NlUxEVKGDvYAEkElqwJzJuJRGeDgWb6xbz11ltITU3FwoULsWTJEsTHx+PRRx/Fk08+6V7HFYBevHgxiouLER4ejqysLHz44YdeE+m99dZbuO+++/Dggw/CbrfjySefPG+BZgD4y1/+gtjYWLz22mt48MEHERUVhTvvvBPPPfcc9HrPRdfMmTPxyiuvYP78+XjggQcwYsQILFu2DA899NB525eORFGBx/56FHdel4zLZsXBoBdxJLcOL/3rOAqLWu8QJsQacetVSV7LXL/vOWhxB5r3H6nBgD7BmD0lBmGhOlitCrJzavHyv/Ow+0DgPTZ6PigK8Ie/7MM9t6XiyouTYDSIOHzUgmdfPYyCk613TBK7mfCrG70no3T9vmtfpTvQXG1x4o4Hd+KO63tiXFY05s5ORHW1A9+sKMK/3z/ud/bmzuCztU5MGyZhaLoEk0FLifHeCgfyilv+e+1O4K1v7JgzSocpmRIEAThepGD5FifqzrGvvnqPjHKLirEDJUwdKkGSgNPlKj76yYED+YEZaPhfSX3wNgT1THb/nnD5TCRcPhMAcPKjrxho9kNVgb8uPIPr5kRg1tgQ6PUCcgsd+Nen5S2mzXApr5Lx9L9LceNFEbhmVjhkGdh1uB4fLK/yGX2/ZKUFtfUKZowNwU0XRaCyRsbSVRZ88VO1z/smxOiQmmzA8nUWn1yqgeL97+tRPsaIkf31CDIKOHVGwb++qkPOyZZHjNkcwD8+q8XlE02YmaWlNTla6MQXa6w+o2HX7XVAVoCpwwzISDWhskbF52usWL3L+yI4yCTgorHeT7pcMFwb+VZWrbgDzfHREvQ6AXqdgBtm+M4r8cEP9Sg72PFHGnaksk+O1Ub7Tx/h+5TX0UInsk8E3oj9n+uDH6yYM8aIEf117vp486t65JxqvT7++XkdLptoxIyG+jhWKGPJWi1o1Nj6vQ7IMjBlmB6DeulQUaPiizVWrNntfbw6ZOC1L+pxyXgjRg/Qw6DX0mm8ubTeb7C/s1BV4LVPa3D5FDOmDjdCrxOQf9qJRd/UoriZFGGNVVhUvPKxBVdODcJlk8xwKir25zjw2cp6n7Z+3GAD+vTwXC/1S9GjX4r2e06h0x1023rQjtQkHYb2MUCvA8qrFPywxYZvN9Wfl8lMOwJVBRZ8XovLJpkweagRer2A/NMy3v+2psXUDS6VFhWvflKDyyebMXeiGbKsYn+uE1+s9i33pWutqLOqGD/EiFEDDSitVLBweS22N8mxv3hFPU6WyhiTYcAlE7R2Pv+0E4u+teFYYef5DnTEY37tLhsy0vQY2MsEk0GApU7FoeNOfLupHqcCZMJdonMhqE3zFhBRhzHt2u3tvQtdkrWmtvWV6Bcx6bLR7b0LXdbYuwa39y50SR8+9FN770KXFR0f1t67QPQ/JTJnZbuxWTtJJDUAdcb5RgKB3AWfSO0o/vXHyNZX6uSs37zZ3rtwTkxz7mzvXTgvmKOZiIiIiIiIiIiIiNqEgWYiIiIiIiIiIiIiahMGmomIiIiIiIiIiIioTTgZIBEREREREREREQU+kWNq2xNLn4iIiIiIiIiIiIjahIFmIiIiIiIiIiIiImoTBpqJiIiIiIiIiIgo8AlCYP6cI5vNhj/+8Y9ITEyE2WzGqFGjsGLFirPe/pNPPsGYMWMQHByMiIgIjB07FitXrjzn/WGgmYiIiIiIiIiIiCjA3HLLLZg/fz6uv/56/P3vf4ckSZgzZw7Wr1/f6rZ/+ctfcO2116J79+6YP38+nnnmGQwePBgnT5485/3hZIBEREREREREREREAWTr1q1YvHgxXnrpJfz+978HANx0003IyMjAww8/jI0bNza77ebNm/H000/jlVdewYMPPnje9okjmomIiIiIiIiIiIgCyGeffQZJknDnnXe6l5lMJtx+++3YtGkTCgoKmt321VdfRXx8PO6//36oqoqamprzsk8MNBMREREREREREVHgE8TA/DkHu3btQp8+fRAWFua1PCsrCwCwe/fuZrf96aefMHLkSPzjH/9AbGwsQkNDkZCQgNdee+2c9sWFqTOIiIiIiIiIiIiI2klJSQlKS0t9lsfGxiIuLs7vNkVFRUhISPBZ7lp26tQpv9tVVFTgzJkz2LBhA1auXIknn3wSPXr0wLvvvov77rsPer0ed9111zn9HRzRTERERERERERERNROFixYgIyMDJ+fBQsWNLtNfX09jEajz3KTyeR+3R9XmoyysjK89dZb+P3vf4+rrroKy5cvx4ABA/DMM8+c89/BEc1EREREREREREQU+AShvffgnNxzzz2YN2+ez/LY2NhmtzGbzbDZbD7LrVar+/XmtgMAvV6PK6+80r1cFEVcffXVePLJJ3HixAn06NHjZ/0NAAPNRERERERERERERO0mLi6u2RQZzUlISMDJkyd9lhcVFQEAEhMT/W4XFRUFk8mEiIgISJLksx+All7jXALNTJ1BREREREREREREFEAyMzNx5MgRVFdXey3fsmWL+3V/RFFEZmYmSktLYbfbvV5z5XVuaSR1SxhoJiIiIiIiIiIiIgogV155JWRZxptvvuleZrPZ8O6772LUqFHo3r07AODEiRM4fPiw17ZXX301ZFnGokWL3MusVis+/PBDDBgwoNnR0K1h6gwiIiIiIiIiIiIKfGLXGVM7atQozJs3D48++ihKSkqQnp6ORYsWIS8vD2+//bZ7vZtuuglr1qyBqqruZXfddRfeeust/OY3v8GRI0fQo0cPvP/++8jPz8fXX399zvvEQDMRERERERERERFRgHnvvffwxBNP4P3330dFRQUGDx6MZcuWYeLEiS1uZzabsXLlSjz88MN45513UFtbi8zMTCxfvhwzZ8485/1hoJmIiIiIiIiIiIgowJhMJrz00kt46aWXml1n9erVfpfHxcVh4cKF53V/us54ciIiIiIiIiIiIiL6RXBEMxEREREREREREQU8VRDaexe6NI5oJiIiIiIiIiIiIqI2YaCZiIiIiIiIiIiIiNqEqTOIiIiIiIiIiIgo8AkcU9ueWPpERERERERERERE1CYMNBMRERERERERERFRmzDQTERERERERERERERtwhzNREREREREREREFPiYo7ldsfSJiIiIiIiIiIiIqE0YaCYiIiIiIiIiIiKiNmGgmYiIiIiIiIiIiIjahDmaiYiIiIiIiIiIKOCpgtDeu9ClcUQzEREREREREREREbUJA81ERERERERERERE1CZMnUHUgfUf1ae9d6FLslud7b0LXVZ5WX1770KX9eFDP7X3LnRJ179yQXvvQpdVsCy7vXehy7La1PbehS7JUiu39y50WdZ6ln17EUQ+Qk/U5QgcU9ueWPpERERERERERERE1CYMNBMRERERERERERFRmzDQTERERERERERERERtwhzNREREREREREREFPgE5mZvTxzRTERERERERERERERtwkAzEREREREREREREbUJU2cQERERERERERFR4BM5prY9sfSJiIiIiIiIiIiIqE0YaCYiIiIiIiIiIiKiNmGgmYiIiIiIiIiIiIjahDmaiYiIiIiIiIiIKOCpgtDeu9ClcUQzEREREREREREREbUJA81ERERERERERERE1CYMNBMRERERERERERFRmzBHMxEREREREREREQU+gWNq2xNLn4iIiIiIiIiIiIjahIFmIiIiIiIiIiIiImoTps4gIiIiIiIiIiKigKcydUa7YukTERERERERERERUZsw0ExEREREREREREREbcJAMxERERERERERERG1CXM0ExERERERERERUeAThPbegy6NI5qJiIiIiIiIiIiIqE0YaCYiIiIiIiIiIiKiNmHqDCIiIiIiIiIiIgp4qsAxte2JpU9EREREREREREREbcJAMxERERERERERERG1CQPNRERERERERERERNQmzNFMREREREREREREgU8Q2nsPujSOaCYiIiIiIiIiIiKiNmGgmYiIiIiIiIiIiIjahIFmIiIiIiIiIiIiImoT5mgmIiIiIiIiIiKiwCdwTG17YukTnYOePXvilltuaXW9hQsXQhAE5OXl/eL7RERERERERERE1F44opm6jIULF+LWW291/240GtGjRw/MmDEDTzzxBLp169aOe/e/oZOAOWOMyOqnh9kk4NQZBcs2WpF9Qm512/BgAZdPMqFfig4CgKOFTnyxxoqyatVn3dED9bhguAHRYSIqLArW7LZj7R6H1zqzRxsxZ7TRZ1uHU8XvXrO4f48IETBmoB4De+kRGyFCUVUUlSn4fosN2QWt73egMBsFXDHFjMw+Bhh0AvKKnPh0ZR0Kis/ub4yPFnHVBUFIS9ZDllXsy3Hg05/qUFPvXT+zx5jQK1GHXok6hAWL+Hp9PZatr/f7niP6GzBzlAkJMRKsdhV7jjrwxeo61Nb71nkgMBsFXDbJhMzeeq2MTzvx+SorCkrOsoyjRFw51Yy0JB1kWcX+XCc+W1XvU8YCgGlZRkwcYkB4iIjiCgXfb7Zi+2GHz3tOGmrApKFGxISLqK1XsT3bjq/XW2FvsmpshIhLJ2rfP50k4ESxjK/XW3GkwHmuxdHugkwCrpsdjhEDzTAYBOQU2PHh8irknfItJ38SY3W48aII9O1pgFMGdh2uxwfLq2CpVXzWjYuSMG9GODLSjTAbRZRXObF5bz3++0O1e52PXkhu9rP2HbXi+bfP/Pw/shOSgoOQ+tDtiMgagoiRg2CIisCe2x9B4XtL2nvXAorTYcemb/6OQ9uWwlpfjdjEvhh74QNI6Teuxe3Ki3Oxd8NinM7bi5LCA5Cddtz25E8Ij/Y9ft/+y1RUl5/0WT5o3NWYdvXT5+1vCTSy046t3/8DR3Yuha2uGtEJfZE1635079Ny2VeU5OLg5k9QfGIPzpw8CNlpx/WP/oiwKO+yt9ZW4NC2L5B/cBUqSnKgyE5ExKViyISbkZ4555f80zoMSQQmDxIxqKcAkwEoqQRW7VNw/HTr/YdQMzBjmIjUeAGCAOQVq/hhp4LKWs86g3sJmDtaavY9lmyUsT9f+6yJGSImDfIdW+WUVTz/387Tj3SRRGDaMAmZ6RLMBuB0hYoVO5zIOdV62YcFAXNG6ZCeKEIQgONFCpZvdaLC4r3es7f59t8B4PvtTqzd6ynTmDABWf1EJMeKSIwWoNcJeOm/NlTWtOlP7LAkEbhgqITMNNFd9j/ulJFTdBbHfRAwZ6SE9CQRAoDjp1V8s9WJiiZl9cwtBr/b/7DDibX7PP2fAT0EDOolIilGRIgZqKoFsgsUrN4rw2pvy1/Z8XSkcu/fQ0BWXwndIgUEGYFaK1BQqmLlbhkllYF5/UR0Lhhopi7n6aefRq9evWC1WrF+/Xq88cYb+Oabb7B//34EBQWd1XtkZ2dDFAPvgYAbZpiRma7Dql12lFYqGDVAj7vnBuEfn9ch91TznW2DHvjtlUEwGQT8sNUGRQEmDzXg/nnBeOHDWtRZPSfOcYP0uOYCM3YddWDVTjvSEiXMm2KGQS/gx+2+PZvFP9XD1iiupKreJ+HBaTpMG2HE3hwnthy0QxQFZPXX494rgvHBD/XYcvDsglIdmQDg3nkhSI7TYcUWLXA5aagRD10XhucWVqGkwjdw1lhEqIDfXx+GepuKL9fUwWQQMD3LhKTYUDy/qBpyo80vnRSEqhoFBcVODEz132kCgIlDjbh+ZjAO5WkB68hQEVNHmJCSIOGFRdVwBti1mQDgN1cEIylWwo/brKipVzEx04gHrwnB8+9ZUFrZShmHCPjdtSGot6n4al09jHoB00YakRgbghfft3iV8SUTTJg12oR1e2zIPy1jSLoet18cDKDWK9h86UQTZo4yYUe2Hat22JAQLWHKUCMSoyX88zPPFXVkqIA/XB8CRQVWbLXB5lAxZpARv50XjFf/W4NjhQFWGQAEAfjDLTFISdBj2VoLLLUKpo8JweN3xuLxf5bgdFnLAfSoMAl/visWdVYVn3xfDZNBwIUTQ9E9Xo8nXi+B3KhIUhL0ePzOWFRUy/hmXQ0sdTJiInSIDvcOUry+uNznc1KT9Zg9PhT7jlrPy9/dGRhiItHniXtRl38Slr3ZiJ48qr13KSD98OEjOLr7ewydfBMiYnvi4JYl+PJfd+LK+xYhKW1Es9sV5e3G7jXvIyo+HVHd0lB68lCLnxOb1B/Dp97qtSwyrtd5+RsC1cpPHkHu3h8waMJNiIhJweHtS/DN23fhkl8vQkKv4c1uV5y/G/vWv4/IbmmIjEvDmVP+y/50/m5s/e5V9Og3EcMvuBuiKCFn3w9Y8eHvUF58DFkzf/tL/WkdxiWjRfTvLmBLtopyi4ohvURcO0nE+z/JKGjhnp1eB9w4VYLRAKw/qEBRgFF9Rdx0gYT/fCejvqEbeaJExZebfM99o/qK6BYBHC/2Degs3ybD0ejUonTSmM8VE3XI6Cli4wEZZdUqhqZLuHmGHm9/60C+n3JxMeiA22frYTIIWLNXhqwA4wZKuGO2Aa8ttaPe5r3+0ZMKdh3zroOiMu/37x4nYMwACSWVKkqrVCRGC+ft7+yIrhgvYWBPERsPKiirVjEsXcRN03V45zsn8ktaKfuZepgMwJq9MhQFGDtAwh2z9XjtK4dP2R87qWBXjne/tajc+/3njtXBUqdiT46CyloV3SIFjO4vok+yiAVfOwKuH9+SjlTu8ZEC6u0qNh1UUGcDQszA8HQJv75IhzeXO3G6opM2PB2QKnTu9qajY6CZupzZs2djxAjtIu6OO+5AdHQ05s+fj6VLl+Laa689q/cwGv3fye/IUrqJGN5XjyVrrVi5U+upbz3kwGM3hmDueCP+9t+6ZredMNiAuEgJL31cgxPF2gn2YJ4Tj94YjAuGGfD1Ru1MrJeAi8YasT/XgXeWa6NkN+53QBCAWVlGbNjn21HdfdSJWmvzJ90jBTL+/HaN1zob9tnxx+uDceEYY6cINA/rZ0B6sh7/XmLBzmzt79l+yI6n7wrHxePNePvr2ha3nz3GDKNewLMLq1FRrdXP8VNOPHhtGMYOMmLdHk+hP/ZGJcqqFASbBcy/33+gWRKBSyeZceSEA68u9gxjyTnpxL3zQjEh04hVO2x+t+2ohvbVIy1JhzeX1mLXEa2Mdxx24Kk7QnHxOBPeWd788Q8As0abYNQLeP49Cyos2rGYd1rG/VeFYEyGAev3at+p8BAtAL16pw2f/KR9BzbsteN314Tgsklm7Mh2QFWBsGAB00YYsfmAHYu+8Xx2cYWMa6YFYVCaDvtytCvimaNMCDIK+L93LShuuOmwfq8df7k9DPOmmPH8+4E3NCgrw4y+PY149YMybN2vldPmffWY//t4XDE9zG/Qt7G5U0JhNAj40z9LUFalXS3lFNrx2B2xmDQ8GCu3at8ZQQDuvjoKp0odeObNUq8gQ1MbdvseAwPSIqEoKjbu9j/qvyuyFZXgx+RxsBWfQfjwDIzf/Hl771LAOZ2/F9k7l2PC3Icx4oLbAQADsi7Fe89fhHVLX8Y1v1vc7LZpGVPR+8VtMJhCsP2nt1sNNIdEdEP/kXPP6/4HsuITe3Fs9zcYc+EfkDlZK/s+wy/FJ69cjE3LX8Ll9zZf9j0HTsVtg7bCYArB7tVvNxtojorvjev++B1CI5PcywaOvQ5fv3krdq9+C0On3AG94ewGNgSixCggI0XEil0yNh/Wzpd7j8v49RwJF2RKWPhj8xGuEb0FRIcJeOt7J4oaTgPHTmnbju4nYtVe7RxYWQtU1nr3HXUSMHuEFmSu9XNv8NAJ1R2o7qySYwQMSZXw7VYn1u/XynnXMQW/vcyAmSN0eHN5833mUf0lxISLWPCVHSfPaGV7pFDBby/TY3yGhBU7vOutrEoLYrbk8AkF//eBHXYnMD5DQmJ04A3SOVtJMQIGp0r4dpsTGw5o5bI7R8F9c/WYOULCm9803wHJ6iciJlzAG187cLIhWH/kpLbt+IESVuz0Lvsz1Sr25LZc9otXO32eIDhVpuLKCToMSRWx42jL2weKjlbuq/b4vr79iIKHr9Ijq5+Ir/zcICPqjDpva090lqZOnQoAOH78OF5++WWMHTsW0dHRMJvNGD58OD777DOfbfzlaD5w4ACmTp0Ks9mM5ORkPPPMM1CUjnMSz+yth6yo2Ljf08t2ysCmA3akJuoQEdL8Xb+hvfXIPy27g8wAUFyh4EiBjKF99O5lvbvrEGIWsW6vd0d27V4HjAYBA3vp0ZQgAKbmB9bidLniE4h2ysDB405Ehoow+r5lwBnWV4+qGgW7sj3lVlOvYschO4b0NkDX/NOhDdsbsPeY3R1kBoDD+U6cLpMxvL934ZZVtX5MJsZKCDaJ2H7I+4psX44DVpuKEf1bqLAOalgfPapqFew+0qSMsx0YnK5vtYyH9tFjX47DHWQGtDIuLpcxvJ/nIBySrodOErBmt3cgfu1uG6LCRKQmah+UmqiDJAk+Zewa8Tyin6eM05J1KCiR3UFmAHA4gb3HHOgRr0NsROCdykcNMqPSImPbAU8A11KrYPPeOgwfYGq1PrIyzNh12OoOMgPA/mM2nCp1YPQgs3vZoN5G9IjX44sfLXA4AYNeexT7bOgk7XMOHbehvJoXBi6K3QFbMdOItMWR3d9BECUMGnu1e5lOb0TG6CtRlLcLloqiZrc1BUfAYAr5WZ8nO+1w2Fq+mdZV5O79HoIoYcBo77Lvn3UFivN3o6ayhbIPOruyD4tK9goyA4AgCOg18ALITjuqywrO/Q8IAP17iFAUFTuPec6XsgLszlXQPVZAWAsx9v7dRZwsU91BZgAos2jB4wE9Wm68+yQKMOoFd8qMpgRBG8HYmQ3sKUJWVGzL9pyznDKw/YiMlG4iwoOb3zajp4jCUsUdZAaAM1Uqck+pGNTL/0lZJ6HF83W9HbAHboavnyUjRSv77Uc8fTWnDOw4KqNHnIjwFo77jJSGsi9rXPZAbpGKjJ7++3itlb2/NDUH87V9iw3vPCM9O1q5+1Nr1frtLV3vEnU2nfx0S9S6nJwcAEB0dDSeeeYZXHLJJbj++utht9uxePFizJs3D8uWLcOFF17Y7HucPn0aU6ZMgdPpxCOPPILg4GC8+eabMJvNzW7zv5YcK6GkQvHJy5V/Wna/Xlnj2xsUACTGiNh8wHcURP5pGf1TdDDqAZsDSI7VTsonmuQVLiiWoSgquseK2H7Y+z2evDUEJoMAm13F3hwHlqyzwVJ3Fjm1gkXYHGqn6MB276bDiWInmv7VeUVOTBxqQlyUhFOl/gNdESECwoJFdz023T4j7edH4vWS1gF1OH3rwe5U0aOblqc7kB7+6t5NQkGx7KeMZUwYIiAuUsSpM/6D8OGuMvaTLzuvSMbAVM+ptHucls/6dJn3e+U11E/3OAk5J2V3J7XpCFu7Q9vDHt08vVi9BNT5GZ1lb6iflHip1dQfHU3PRD3yTtrRJFMOcgrsuGBUCBJidCgo9v/ljgwTER4qIbfQd2haToEdmX1N7t8z0rX/O2QVz9wbh9RkAxxOFdsP1OOdLytazDee2c+EYLPod6QzUVuUFh5CZGxPGM3eQcv4lMEAgJLCQwiNTDgvn1VwZDP++ftMqIqMsKgkDJ18M4ZNvvm8vHcgOnPqECJievoEjOO6D3a/HhJxfsq+qTqLdoPGFBz5i7x/RxEfqQWHm/bPTpZp/3aLEFDdTD+vWwSwO9f3tVNlQFqCAIOu+cBlRk8BDqeKwwX+3/veiyUY9QLsDhXZJ1Ws2KX4HfkcyBKjRZRVqV4p6QCgsFTrIyREiajyM4+BAKBbpICdfka5Fp5R0DtZ51P2Q3uLyOpvgCgIKKlQsGqPjL2tjPbszBKiBZRVw7fsGwL38VECqvwc9wKAblHNlb2K3kmib9mni8jqJ2plX6li9R4Ze4+3XvahDZeldbZA6sG3rKOWu8kAiAIQahYwdoAIk0FA7lnkSSfqLBhopi6nqqoKZ86cgdVqxYYNG/D000/DbDbjoosuwk033eQVHL733nsxbNgwzJ8/v8VA84svvojS0lJs2bIFWVlZAICbb74ZvXv3/sX/nrMVFiygutb3BOdaFt7MiOYgkzZ5h7+OaXXDsvAQESUVCsKDtbvKTSdHkxWg1qoiPMRzd7jOqmLNbjuOFznhlIG0JAkTBxuQEi/hpY9rW5yoIiZcwJB0HXYfcfgEqgJReIiIo34mdauq0f64iBCx2UCzq0yranzrp6pGQYhZhE7Cz8rFVlwhQ1FVpCXrsHGfpyK6RYkIC9Y+L8gktJjypKMJC26ujD3HcLOB5uAWyrjWu4zDQ0RY6vzXhetzAKC4XPs9LUnymtAvPVk7LUeEer4rxeUK0pMl9w0dl7Qkndd7BpKIUAmHjvt+ySstWrlEhknNBpojQiWvdZtuHxosuesjPkYro/uvi8KeI1YsXW1BSoIel0wORVS4hKf+VdrsPo7LDILdoWLrPqbNoPOrtroUweGxPsuDw2IbXi85L58Tk9gHianDERXXC/W1lTi4dQnWfPEcaqtKMGHuH87LZwSa2upSBIX5lr1rWW3V+Sn7pqx1lTi09TMk9BqB4LC4X+QzOooQk+DTDwTgXhbazBgMswHQSQJq6n3bdkujbcssPi/DZNAC0dmFvgMQrHYVW49oI3WdMtAjTsCI3gISoyS89b3cKQYsuIQGARY/pyzXstBmRneajYBeJ/gd6OFaFhYk4EzDBOD5xQr2HVdQYVERFqSl3bh6sh4mgwNbD3fNYHOoGa2Wn78hGmajNsCj5W2BMw1zF+cXK9ifp6CiRkVokIBR/URcNUkHk8GJrdktl/2EQRJkRcWBvM5TRx213O+6UO8eOW5zqFi1R+406UoChhB410edCQPN1OVMmzbN6/eUlBR8+OGHSEryfsyxoqICsixjwoQJ+Pjjj1t8z2+++QajR492B5kBIDY2Ftdffz0WLFjQ6j6VlJSgtNQ34FFnMSEo1PeC6FzodQKcsu8JzjVqVa/zH2jWN7QS/gKVrtGYrnX0OnhNwtV0XX2jFmfNbu8g055jTuSflnHL7CBMGGzACj8TB7o+47YLg+BwAks3BFae4OYYdNrs5005ZFfdNL+tq9781o/sWcff+zentiFtx5gMI4rKFOzOtiMiVMQ104PglFXoJAF6PYAAGgmklbHvctcyQzPHv2vbxus25vkOaGWs1wFOPxetrmWuzykokXH8lBMzRplQWaMi+4QTCdEirm0o48Z1vna3DYPTQ3DHJcFYus4Ku0PFpEwjUuIlr/0LJAa9AGczI+Zdr7e0LeB/xL2j0fZOWYXJoK2bU+jAgk8qAADb9tfDZldx7exwZKQbsf+YbztiNgoY2s+M3dlWr8lOic4Hp90KSef7DK2kN7pfPx/m3vkvr98Hjr4CS964AztXLUTmxBsRGhl/Xj4nkMgO/2Wv0zWUvfP89ytURcGPH/0BtvpqjL/08fP+/h2NTgKcfuIprnOorplzlru/6W9bxfPe/vTvLkAnCdif77vx1iMqGgeaDheqOFUm4LKxEkb0FrDxUOdp43WS/76+qw/oemKtqRbLXvZeB4BPrucdRxXcc4keM4brsPOovVNNNHe29JIAp58ZJls97huO6Za/M55g6X++bdzJVLHzqIK7L9Zh+jAJO48pzZb94F4iRvSRsHaf7PdmTaDqqOX+xXonjHogKlTAsHQReklL39MZBkgRnQ2G+anLef3117FixQqsWrUKBw8eRG5uLmbOnAkAWLZsGUaPHg2TyYSoqCjExsbijTfeQFVVVYvvmZ+f73f0ct++fc9qnxYsWICMjAyfn30b3vr5f2AzHE4tQNiUK1DpL2ijLdf+9de5d3U6Xes4nIDUzEWAXuebJqCpHdlOVNUq6NvDf69AEIBbZ5sRHyXinWV1fkdod2SSqI0sb/wjCNpjWX7rxp3Covn3dNWb3/qRvNf5OT74vg77ch2YNzUIz94dgT/cEIaTpTL2HtMuLmwddEKdlsvYd33XMnsLZWQ/q++A2vCv/06ta1njz/n30loUlsi4aXYQnr0rDHdfHowd2XYUFMte5XvguBOLf6xDerIOf7o5FE/dEYaMNB2+WqcFo5o+LtiRSJI24rrxjyBoKUJ0foL7rkC8K4WIP67X/N0c0zfZ3vXvpj3e6S82NqTD6J3iP2FeVoYZBr3AtBn0i9AZTJCdvo2o7LC5X/8lCIKAYVNugaI4UXhsyy/yGR2dpPdf9q4AsyvgfD6t+/IZFGSvw+R5zyAmsd95f/+OxikDOj9XmK5zqL+bsUCj/qa/bUXPe/szqKeIOpuKY2f5aPr+fBWWehW94jtPrloA7sEATbmWOZoZdNBi2TeT6qsxWQE2H5JhNgpIiulcZXq2HLJ6bse9K6jZ4rbNH9eyAmw5pGhlH+2/7FPiBFw2TsKRkwp+3Nm57gJ01HIvKNXao63ZChaucGJImogZw39mcmeiABaA46CI2iYrKwsjRozwWb5u3TpccsklmDhxIhYsWICEhATo9Xq8++67+Oijj37Rfbrnnnswb948n+Xzvzh/F5vVtarf9BhhwdoyV5qGpuqsKhxO1Z0+wHtb75QCVbUKJFFAiNn7sUlJBIJNgt/UA01VWlQEmfx3lK6dZsLAVB3e+64eRwoDr6OUlqzDQ9eFeS177I1KVNUofuvGtayyhXJrmpLBe3sRNfXNj25oidWm4o3PaxAZJiImXERZlYLyagUP3xCK6loF9R00v1tqkg6/u8Y79+af/l2N6lql2TIC/KfFcKmqbaGMg73LuKpGQZ/uvqdWf59TVaPilY9rEBshIjxYQEmlgupaFc/fHYaSCu9KW7PLjk377UiKlSDL2ojocYO0IGlxecf9LvRJMeKJO72fyvjti0WotMiIDPUtT1fKkIoWJt+rtMhe6zbd3lIru+ujsuF9qize71ddq/0ebPZ/v31cZhBq6xXsOsS0GXT+BYfFoqay2Gd5bXVpw+u/XGqF0Ib8w9a6lm+gd1bBYbGorfIt+zpX2Yef37Lf9sNrOLDpI4ye8xD6Dp97Xt+7o6qxqgg1+/ZpQhqW+UvtAGgTxzlltWE97z5GaAvbhgUBPWKBncdU+BnY2KzqOsBs6FxBUUsd/E626EpXYmnm3mm9TbthHhrkWx6uZc3l1XapqtX+1cq0Y/YRf0mWeleaBm+tlV+9TQuWtlz2LX92VcPAG7Of+2TxkQJuuECH4koVi1c5f9Z3JBB01HJvzGoHcosUDEkV8d32jttn72xUdK72PdAw0EzU4PPPP4fJZML3338Po9Fzxnj33Xdb3TYlJQVHjx71WZ6dnX1Wnx0XF4e4ON+Lm6AV1We1/dkoLJXRu7sBJgO88h/3bHj8vrCZHMAqgFNnFK/JyVxck5C5RlSebJhspEc3CQfzPLeQe3STIIqCezKSlkSF+V9v7ngjxgw04LPVVuzIDsyEeoXFMv72sXedVtUoKCyRkZ7sO8Fer0QdbHYVJS0EEitrVFTXKu40Co31TNCh0M8Edj9HRbWCimqtPsxGAT3iddiV3UGHMwM4WSLj7/+t8VpWXaugoJky7pkgaWVc0VIwX4WlVkGKn+9AzwQJhSWeMi4slTF+iID4aNFrQsBeCQ3fsxLf+iitVFBaqf0/PlpERIiIzft9y9juAI6f8mzfL0UHu0NFzsmO+304UWTHc295pwWqssjIP+VA315Gn8cI07sbYLUrKDrT/N9UUa2gqkZGarLvaOS07gbkF3mGeOeedGAqgMhw77qLDNN+t/i5wRARKmJAmhFrdtR1ycd/6ZcXm9QPBUe3wFZf4zUh4On8PQCAuOT+v9hnV5UVAADMIVG/2Gd0ZNGJ/XAyZwvs1hqvCQGLT2hlH5N4/sp+/4YPsX3Faxg84WYMnfKr8/a+Hd3pCqBnHHwm0kqK1v4trmw+0lVSCSRE+QYHEqOBcov/CaAzUgQIgoB9+T+vwY4IBk5XdK6oW1G5gl4JvnM6dG+YrLuo3H9fRwVQXKH6HY2cHCuirLr1ybejQrV/A2n+jvOpqFwbIe9T9g1lerrcf7m4y97PqNjuMQLKz6LsI0O1bZtObhkVCtw8XYcaK/DeCmenykfu0hHL3R+9JMDo/yE6ok6JqTOIGkiSBEEQIDdKMpyXl4cvv/yy1W3nzJmDzZs3Y+vWre5lpaWl+PDDD3+JXT0nu485IYkCxmZ4znI6CRg1QI/jRU5UNoxojgwV0C1SbLKtAynxErrHeZbHRYro013C7qOes/qRAidq6xWMH6z32n78YD1sDhUHjnvWDfEz2mXCYD1Cg0QcyvM+s18w3IBpI4z4fqvNJ7dzIKmzqTic7/T6ccrAzsN2hIeIGNrXU27BZgHD+hmw95h3rruYCBExEd71syvbjsHpBq8Rov1SdIiPlrDj8Pkrr8smmSGJwI/bOm5y5ubKeFe2A+HBIjL7eJfx8L567MtxtF7GRx0YlKZ3dyoBoG8PHbpFSdiZ7Tmu9xx1wClrOZQbmzDEiAqLgpxTzV8ICwAun2SGza5i7e6W84SmJkrI7KPHhn32FifObG+19Sr2H7N5/TicwJb99YgIlTByoGdWqNAgEaMGB2HXIatXfcRFSYiL8g4Ub9tfj6H9TIhqFEAemGZEYqweWxpN3rfjYL2W03p4MIRGTc6UkcEAgH3HfI/lMUOCIIpMm0G/nN6Zs6AqMvZt/MS9zOmw48CWLxCfMgShkdqo4+ryUygvzjmnz7DWVkJRvNsbWXZg249vQpL06N571Ln/AQEsbfBMqIqMg5s9ZS877cjevgRxPYYgpGHEt6XiFCpKcs/5c47t/gbrlz6L3kMvxtiLH2nzfgeSQwUKRFHAsHRPoyuJwJBUEYVnVPcowbAgIDrUd9ukaAEJje6DRIcCvboJOFTgP2CUkSKislZFQTNzuwb5GW04PF1AsElATlHnCoruz9OeLBzZ13NulERgWG8RJ0oU96jj8GBtYu2m2ybHil6Bt5gwAakJAvbnedqSID8PWxp0wNiBOtTWqzhV1rnK9GwdaCj7EX08/UdJBIb2llBQqqCq4bjXyt532+RYEYleZQ/0SvDOO+7vWDbogLEDJNRavcs+xAzcMl0PVQUWrXCgrnNMa+Ojo5V7sJ/vR0QIkJog4NSZrvndoK6JI5qJGlx44YWYP38+Zs2aheuuuw4lJSV4/fXXkZ6ejr1797a47cMPP4z3338fs2bNwv3334/g4GC8+eabSElJaXXb/5X80zJ2HnHgknFGhAYJKK1UMGqAHtFhIj760RNQuXGmGb2TdbjvVc/I23V77BibYcCv5wZh5U47ZAWYMtQAS52KlTs9US6HDCzfZMNVU824bQ5wKN+JtCQJWf0N+HqD1auT89RtIdh5xIFTZxQ4ZRWpiToM66tDQYmM9fs87zk4TYdLJ5hQUiHjdLmCEf28g9jZJ5x+ZwwOJDuy7bjgpBM3zwlBQkw9aupUTBpmhCgI+Hq993OiD16rXZX96Q3PY8/fbrJieD8DfnddKFZut8KoFzBjlAmFJU5s3Ofdsxw10IDocNGdC7d3dx3mjNV6RZv321HeMHp55mgTkmIkHC9yQlaAzN4GDEzV48s1dcg/HXjDPHcecSD3lBM3zQ5CQrQVNfVaMFgQBCzb4B1sfOAqbZTb4296vgPfbbZiWB89Hrg6BKt22GA0CJg+0ojCUhmbGo0+rqxRsXKHDTOyTJAkIL9IxpDeevTursM7y2q9Ru/Om2qGXqeNcpZEYGR/A1ISJCz6pg4VFs+KUWEC7rg4GHtzHKiuVZEQI2LiECNOlspYujYwUzts2VePo/k23DUvEknddLDUKpg+OgSCAHzW5EmOP/1KS71x/4un3cu+XGXBqEFmPP6rWHy30QKTQcRFE0NxosiONdtr3etV1ShYuqoa82aE44+3xmD7wXqkJOgxZWQwNuyuQ26hb4LrcZlBKK+ScSi3k16VnQcp91wPfXgYTInakzhxF06BKUmbWC7v9ffhrK5pafMuL6HnEPTOnIUNX89HXU0ZImJScHDrElSXncT0a591r/f9B39E4bGtePAfnqejbPUW7F77PgDgVO5OAMCedR/CaA6F0RyGzIk3AABy9q/Elu/fQO/MmQiPToa1tgqHdyxDWdERjLvodwgOOz8TDQeabj2GIG3wLGz59m+orylHeEwPZG//Epbyk5g87xn3eisX/xGncrfh7pcOu5fZ6i3Yv+EDAEBRnlb2+zd8CKM5DAZzKAaN08q++MRe/LT4jzAGRSC592gc3fm11z7E9xyKsOjuv/Sf2m5OlQEHTyiYOkREsElFuUXFkF4iIoKBZVs8/Ye5oyX07Cbg/z72DC7YflTF0DQV10ySsPmQAlkFRvcVUWMFNh/2HY0bGw50ixSw4WDzTyX99hIJB06oKKlU4ZSBHrECBqYIOF2hYsexwO4/NlVYqmLfcRkzRkgINmmjwIemS4gMFbBkved8d+VEPVITRPzpHc95bsshGSP7Srhphh7r9slQFGBchoTaemD9fk+9je4vYUAPEYcLFFTWaKkHhveWEB4CfLZG6zO6GPXAmAFa0Dulm+je3moHrHYVmw+1/qRjoCg801D2wyWEmASUWVQMTRMRGQJ8ucFTfldO0KFXvIjHF3r6jlsOKxjRR8VN03RYv1+GrALjBvgv+/49BBwuUFFVoyI0CBjWW0J4MPD5Otmr7G+erkNUmIC1+2SkxIlIafTgbE292mlusnS0cr9vrh45RQqKylVYbUB0mIDhvUVIIvD9jsC7fiI6Vww0EzWYOnUq3n77bbzwwgt44IEH0KtXL7z44ovIy8trNVickJCAVatW4b777sMLL7yA6Oho/PrXv0ZiYiJuv/32/9Ff0Lr3v69H+RgjRvbXI8go4NQZBf/6qg45J1s+8dkcwD8+q8XlE02YmaU97n600Ikv1li9cjEDwLq9DsgKMHWYARmpJlTWqPh8jRWrd3kPu9x+2IFeiRKGpOuh1wHl1Qp+2m7H91ttXhOOJMVqHdS4SAk3zzKjqb9/VgtLXWCfuFUV+Od/LbhiqhlTh5ug1wnIO+3EouXVKG7mMcfGKiwKXv7IgnlTg3DZpCA4FRX7jznw6UrfR//HDTGibw9PsL5fih79UrTfjxU63YHmk6UyhvYxYHBvA0RB+/3fSyxeo3cDiaoCr39Wi8snmzBlmBF6nYD80zIWfVuD4hbSZrhUWFTMX1yDK6eYcelEM2RFxb5cJz5fVe9Txl+usaLOqmLCECNGDzSgtELBO8tqse2Qd9kVFMuYOsKIkf0NUFUg/7QTf/+kFkcKvEf0W21aHrjJQ40Iash1vmqnDd9usnboiQBboqrAXxeewXVzIjBrbAj0egG5hQ7869PyFtNmuJRXyXj636W48aIIXDMrHLIM7Dpcjw+WV/nUx5KVFtTWK5gxNgQ3XRSByhoZS1dZ8MVPvqmJEmJ0SE02YPk6C2cGb0Hqg7chqGey+/eEy2ci4XJtUt2TH33FQPNZmHXjX7Fx+as4tO0r2OqqEJPYF3Pv+heS00e2uJ21rgobl//da9mOle8AAMKiktyB5piEPoiOT8PhbV+hvqYcok6P2KT+uPDWV9Fn6Oxf5o8KEFOveRFbv/87juz8Crb6KkQn9MXs295AYmrLZW+rr8LW773Lfs9aLb1aaGSiO9BcUXwMiuyAtbYcq/77J5/3mXLVc5060AwAX25SMHmwiEE9BZgNAoorgcVrFJxoZtSxi90JvPeTjBnDRIwfqE0em1+i4oedit8RmYN6asHL/XnNn8f35anoHiugf3cBOhGorAM2HlKx/sC5zWHR0X221olpwyQMTZdgMmjpAd5b4UBeccsnNbsTeOsbO+aM0mFKpgRBAI4XKVi+xYm6Rvfj84sV9IgTMaKPBLNRmySwsFTFF+udyG0SvDQbgenDvcMNEwZpv1dYVGw+1IEfyToHn6+XUVkLZKaJMBmB4nIV7//oPKuyf/s7B+Zk6TB5SEPZn1bxzVan13GfX6ygR6yEEb1FT9mfUbFkvYzc096fkRClfTcmDvJN+3b8tIKcos6TR6MjlfvWbAV9kgX0ThJh1AO19cCxUwrW7FVaTBtE558qMHlDexJUlZdSRB1V41HF9L9jt3aezlegESV2CtpLVRmDg+3h+lcuaO9d6LIKlp3dPAp0/lk76ISynZ2lthNGVgOEtZ5l314EkZOCUdfyzC1MCF25a2V778I5iRg6tb134bzgFT0RERERERERERERtQkDzURERERERERERETUJszRTERERERERERERIGPOZrbFUufiIiIiIiIiIiIiNqEgWYiIiIiIiIiIiIiahOmziAiIiIiIiIiIqKApwpCe+9Cl8YRzURERERERERERETUJgw0ExEREREREREREVGbMNBMRERERERERERERG3CHM1EREREREREREQU8FSBY2rbE0ufiIiIiIiIiIiIiNqEgWYiIiIiIiIiIiIiahOmziAiIiIiIiIiIqLAJwjtvQddGkc0ExEREREREREREVGbMNBMRERERERERERERG3CQDMRERERERERERERtQlzNBMREREREREREVHAUwWOqW1PLH0iIiIiIiIiIiIiahMGmomIiIiIiIiIiIioTRhoJiIiIiIiIiIiIqI2YY5mIiIi36Yd5AABAABJREFUIiIiIiIiCngqhPbehS6NI5qJiIiIiIiIiIiIqE0YaCYiIiIiIiIiIiKiNmHqDCIiIiIiIiIiIgp4qsAxte2JpU9EREREREREREREbcJAMxERERERERERERG1CQPNRERERERERERERNQmzNFMREREREREREREgU8Q2nsPujSOaCYiIiIiIiIiIiKiNmGgmYiIiIiIiIiIiIjahIFmIiIiIiIiIiIiImoT5mgmIiIiIiIiIiKigKdyTG27YukTERERERERERERUZsw0ExEREREREREREREbcLUGURERERERERERBTwVEFo713o0hhoJurAio6fae9d6JIcdkd770KXFR4T1t670GVFx7Ps20PBsuz23oUuq/tFfdt7F7qsKT8+1d670CXds3NKe+9ClyVJfJC4vTgdcnvvQpfEY749xbX3DlAXx28/EREREREREREREbUJA81ERERERERERERE1CZMnUFEREREREREREQBTxU4prY9sfSJiIiIiIiIiIiIqE0YaCYiIiIiIiIiIiKiNmHqDCIiIiIiIiIiIgp4KoT23oUujSOaiYiIiIiIiIiIiKhNGGgmIiIiIiIiIiIiojZhoJmIiIiIiIiIiIiI2oQ5momIiIiIiIiIiCjgqQLH1LYnlj4RERERERERERERtQkDzURERERERERERETUJgw0ExEREREREREREVGbMEczERERERERERERBTxVENp7F7o0jmgmIiIiIiIiIiIiojZhoJmIiIiIiIiIiIiI2oSpM4iIiIiIiIiIiCjgqWDqjPbEEc1ERERERERERERE1CYMNBMRERERERERERFRmzDQTERERERERERERERtwhzNREREREREREREFPBUgWNq2xNLn4iIiIiIiIiIiIjahIFmIiIiIiIiIiIiImoTps4gIiIiIiIiIiKigKdCaO9d6NI4opmIiIiIiIiIiIiI2oSBZiIiIiIiIiIiIiJqEwaaiYiIiIiIiIiIiKhNmKOZiIiIiIiIiIiIAp4qcExte2LpExEREREREREREVGbMNBMRERERERERERERG3CQDMRERERERERERERtQlzNBMREREREREREVHAUyG09y50aRzRTERERERERERERERt8osFmvPy8iAIAhYuXOi1/LvvvkNmZiZMJhMEQUBlZeV5+byePXvilltuOS/vRf87q1evhiAIWL16dXvvSpu4jveXX365vXeFiIiIiIiIiIjof+6cUmcsXLgQt956K7Zt24YRI0ac9XZlZWW46qqrMHDgQLz++uswGo0IDg4+6+03btyIH374AQ888AAiIiLOYc//d/7yl7/gqaeecv9uNpvRs2dPXH755Xj44YcRFhZ2Xj/v1KlTePPNN3HppZciMzOzxXUF4eweI1i1ahUmT57c4jrPPfccBgwYgEsvvfTsdvQcuY45F0mS0K1bN0yfPh3PPvsskpKSftHP7yqCzCJuvCQKWYODYdQLOHbChkVfluF4of2stk/qpsctl0WjX6oJTqeKnQfrsGhJGaprFa/1IsIkXD07EoP7mhERKqGiWsa2fbX4/IdK1NR5rzsmMxgXTwlHUpweigqcKLJj6U+V2Hmw/rz93R1VsFnEzZfFYnRmCIwGEUfzrHjn8xLkFtha3bZ3iglTx4ShTy8zeiYZoZMEzL072++6syZGYHCfIPTpZUJslB4/barCP947fb7/nA4pyCTg6hlhGD7ACKNeQE6hAx9/V438IudZbZ8Yq8N1s0PRp4cBThnYc8SKj761wNLoOI6JkDD/oTi/27/+3wps2WcFAAgCMC7TjBEDTEhJ0CPELKC0QsbmfVZ8u6EGjrPbpQ5DJwFzxhiR1U8Ps0nAqTMKlm20IvuE3Oq24cECLp9kQr8UHQQARwud+GKNFWXVqs+6owfqccFwA6LDRFRYFKzZbcfaPQ6vdeIiRYwfpEdKvITucRL0OgFPvmNBeZP3CzIJGDNQj4xeOnSLEiFJAorLZazeZcfOIwFWAWfB6bBj0zd/x6FtS2Gtr0ZsYl+MvfABpPQb1+J25cW52LthMU7n7UVJ4QHITjtue/InhEcn+6z79l+morr8pM/yQeOuxrSrnz5vf0tXIAUHIfWh2xGRNQQRIwfBEBWBPbc/gsL3lrT3rgUUu8OJN75aiWWb9+L/2bvv8CiqtoHDv9m+yaZXIAFC7y30XqUIirxgF0EQFHtH/RSx8Sr2Lq8FewNUFESkKb33XhJKKIHUTdm+3x9LNiy7SYCAIeG5rysXZHbO7NkzJzNnnznzjLmgkPo14rhnaB86NqlbarmPZi/m49+X+C3XaTSs/uAZ7++zV2xk0vRfStzOS2P+w6AOLS60+pVOkEHh+n4m2jQyoNcqHEiz8/188zmfZ6tFq7l5QAj1a2pxOGHLHivf/WnGXOB/PijSqbmB8f8Jw2JzcdfLJ73LFQW6tDSQ3NhAzXgNJqOKk9lOVm+zMG9FfqU7z5bFqFcY0TeYNg316LQKKUft/PBXPoeOn3vb39DPRP2aWpxON1v22vj+rzzyzmj7cJOK4X2DSaquIdykwuWG4xlOFq8rZMWW0serD98SRtM6OhauLeTbeXnl+qyXE8/YMoQ2jQ3otXAgzc53886zzw8MpcHpPr95j5Xv5uWW3udbGLhreDgWq4vxL6X7vd63fRB9OgQRE6Emr8DF6m0WZi7Mw2YveZuVkVFfdLzx9PkDaXZ+mJ93Xn3+xv6mM443Nn6Y73u8CTepGNHP5OnzIcV9ftHaQlZstgTcbrumevp1CCIxToPT5eboSSezFuWxK9UecH1Rfm5FkjdUpEuWo7lWrVoUFhai1Wq9y9auXYvZbOaFF16gb9++573NFStWMHnyZEaNGuUXaN69ezcq1eXXmT788ENMJhN5eXnMnz+fl156iUWLFrF8+fJzDviei6NHjzJ58mRq165dZqD5q6++8vn9yy+/5K+//vJb3rhx4zLf9+WXX2b48OGXPNBc5PnnnycpKQmLxcKqVauYPn06y5YtY9u2bRgMhn+lDlWVosBT4+KpVUPH7EXZmPNc9O8ayuT7qvP4a0c4frL0E3RkmJrn769OQaGL737PxKBXMaRXGDWr6XjyjTQcp2NLBp3Cyw9WR69X8eeyXDKyHNSqoWNAtzCa1Tfy+GtpuE+fywd2C2XM8GjWb8/nm9/NaDUKPduH8NT4akz99DirtxRc4lapOIoCz9yTQO0aen5ekIk5z8nA7uG89FAiD085yLGTpQ9MkpsF069LOAfTrJw4ZadGnK7EdYddFYlRr2LvwUIiwq6c1P2KAg/fGknNeA1zl+djznfRp0MQT90RxbMfnuJEZukB0YhQFU+NiaTQ4uanBWYMOoWBXUwkxGl57uNTOM8qvnJLIZv3+H7p2neoeD/qtArjhoWz75CNRWsLMOc5qZeoY1hvE03q6Pjv55kX7bP/G269ykirehoWb7RxMttFhyZa7r42iHdmFnDgaMltq9PC/cODMOgU5q+x4nJBz9Y6HhgRzH+/yafAUjzY79Jcy419jGzca2fxBht1q6sZ0cuITquwYF3xBbKkamp6tNJxPNPF8UwXibHqgO+dVE3N4M56dqQ6+HONDZfLTav6WkYPCiI+0srcVWVf5KlM5n8zkb2b/qR1z5GEx9Rmx+qf+eWjcQy/7wtq1C15IsGx1E1s+vsrIuPrERlXl5NpO0t9n5gajUnuPdpnWURs0kX5DFcSXXQEDZ65l4KDaZi37CaqZ4eKrlKl9Oz0n1m4fgc39+1IzdgoZq/YxH3vfM20R0bRun6tMss/dctggvTF59Szv3+0qV+LF+8Y5lfumwUr2XPkBO0bXTl9X1HgoZvDSYzX8MfyAvIKXPRuF8TEURE893HmOZ1nnxwdSaHVxYyFeRh0CgM6B5MQp2Hy/zL9zrMAep0n0GSxufxe02kVxg4NY99hG0vWFZKb76JuopbregbTJEnHK19kXayPXuEU4IGbwkiM0/DnygLMBS56tTXy+Mgwnv8km/Sy2j5ExRMjwymwupm1KB+9TmFAJyM1YsN58dMsnKeb1xSkEBGiYt1OK5k5LtQqaFJHx5hrQ4mPKmDW4vyA22/TSEfdBG3A1yozz9gygsQ4DX8sz8dc4KZPeyNPjo5k0kcZ5zi2jKLQ4mLGgjz0eoWBnYNJiItk8rSMEvv8DVeFYLH693mA6/uZuLqbiTXbLMxfmU/1WA19OwRRI1bDa19WrT7/4M1hJMZrmLeigLwCN73aGnliVDiTp2WdU5+fOCqCAquLWQs9fb5/5yAS4sJ54X9n9flQT5/PyHGiVik0raNj7NBQ4qPUzFrk2+ev7RHMkB5BrN9hZfnmQtQqhRqxGiJC1YAEmkXVdMkiCoqi+AX+0tM9V9cuxWxkvV5/0bd5MQwfPpzo6GgA7rrrLv7zn/8wa9YsVq1aRadOnSqkTrfeeqvP76tWreKvv/7yW345GjhwoHcW/dixY4mOjuaVV15h9uzZXH/99RVcu8qtY8tgGtUx8NpnJ1i12XOCXLExj3f+L5EbBkby9pf+V8fPNOyqcAw6hSdeO8qpLM+JfO9BK5PuqUbP9iEsWGkGoG3zIGKjtLz88TGfWcl5BS6uHxBB7eo6UtI8AaKB3UPZe9DClGknvOstWmVm2vO16Nk+pEoHmju3DqFxXSOvTEtjxUbPLI9l6818ODmJm4ZE88Znx0ot/8c/2cyan4nN7mbcDbGlBpqffuMQJzM9FxK+f7P+xfsQl7l2TQ00qKXj3e+zWLvdMwNhzTYLrz4Yw7A+IXz4U3ap5a/pbkKvVTHpw3QycjyjzwNH7DwxOopurY0sWec76z71qJ0Vm0ueie9wunl+2in2HS4edC5ZX8jJbCf/6RNC0zo6th84t7sLKlqtOBXJDbX8/I+FRRs8dV6z085Tt5m4tqueN38s+W+3WwsdsRFqpn6Xx6ETnnbdkergyduC6dNGx28rPMFerRoGd9az7YCdz+Z42nXFNjuKAgPa61m+1Ubh6bjw1v12Ht9rx2qH3m10JQaaj2c4eX56Hlnm4mD20i127h0WRN+2Ohass2KrIjPejh/cwu4Nc+h27eO07TMGgCbth/LllMEs/fU1bnz4+xLL1m3Wm/qvrEVnMLFu4adlBppN4XE0bnftRa3/lch6LJ0FCV2wnjhFWHIzuq6aWdFVqnS2pRzhz7XbeGj4VYy8yjNzf3Cnlox47gPemvkXX0wcW+Y2+rZpQkRIyXdkJsREkhAT6bPMYrMz5ds5tGuYRHRYSPk+RCXStome+jV1vPdjNut2eA7Ia7Zb+O990QztFczHM3NLLT+4WzB6ncJz07LILDrPpjl4fGQEXVsZ+Xu9/zn1mu7BWGxudqbaaNPI9/uhw+nmxU8zfc6zf28o5FS2k2G9PBd1d1SS82xZkpvoqZ+o5YMZOazf6flMa3dYeXlCJNf2COJ/P5tLLX911yB0OoXnP8kiM9fT9ilH7Tx6azhdWhr4Z6Nn3HQk3cnUr3J8yi5aZ+G+G0Lp097Iz0vyvRNIimjUcH1fE3+sKOC6nud+d3Nl0K6Jgfo1PWNLb5/fVsgrD8RwXW8TH83IKbX8kO4m9FqFSR9lFvf5I3aeGBVJt1ZGlgTq8z2CKbS62Zni3+fDTCr6dw5m+aZCps0qfu8Tp5zcNjiUVg31bNpdNS6iFx1v3v8xh/U7PZ9p7XYLL98bxdCewUybVfrx5upunj4/eVp2cZ9Ps/PoyAi6tjLw94biPv/qF9k+ZRetLeT+G8Po28HIz4uL+3ydGhqG9Ajih/l5/LWq6t+NK0SRfy1Hc8+ePbn99tsBaNeuHYqi+ORUXr16NQMGDCAsLIygoCB69OjB8uXLva8/99xzPPbYYwAkJSWhKAqKopCamgr452iePn06iqKwbNky7r//fmJiYggPD2f8+PHYbDays7MZOXIkERERRERE8Pjjj+M+6yzocrl46623aNq0KQaDgbi4OMaPH09W1oVf+evduzcAKSkpAOTn5/PII4+QmJiIXq+nYcOGvPbaa351+euvv+jatSvh4eGYTCYaNmzIU089BXjyHLdr1w6A0aNHe9vm7PzY5+Nc6qUoCvn5+XzxxRfe9yzaBwcPHmTChAk0bNgQo9FIVFQUI0aM8O6vi6Vbt24A7N+/32f5rl27GD58OJGRkRgMBtq2bcvs2bN91snMzOTRRx+lefPmmEwmQkNDGThwIJs3b/Z7H4vFwnPPPUeDBg0wGAxUq1aNYcOG+b0vwLRp06hbty56vZ527dqxdu3ai/iJL51OrYLJynWwekvxVdjcfBcrNubTrlkQmsBxGa+OLYNZv73AG2QG2LqnkLQTNjq3Lh5EBhk8h50cs+9V5excT/TGesYtXEaDitw83/UKrW4sVleVu9XrbJ3bmMjKcbByU/GthLl5TpatN9OhhQmNpvQ7InLMznNuo6Ig85WmXVMD2WYn63YU3+ZmLnCxelshbRrpy+zzbZsa2LTH4g0yA2w/YOPYKQcdmhkDltFpFdQlbNfpxOfLb5H1Oz31qx5TeWabt6qvxelys2Jb8Rd2hxNWbrdRp7qGcFPJ/bd1fS0Hjzu9QWaAE1ku9hx20rpB8eyn+ome256XbvFts3+22NHrFJomFa9bYAXrOUwaych1+wSZi2zZb0erUYgKu/zunLpQezbNQ1Gpad75Bu8yjVZPs47DOZa6EXNWyRezDMHh6Aym83o/p8OG3Vp1Lw7+G1w2O9YTpyq6GpXagvU7UKtUDOuW7F2m12q5tmtrthw4zPHM0oNAAG4gr9DiN1YvzT9bdpNvsTLwCkqZAZ6gW06e0xv0ATAXuFmz3UKbhoayz7ON9WzeY/UG3AB2nD7Ptm/qP8koLlLNVR2D+O5PM64AkztLOs9uOF2/6tFlVKgSadtYR06eiw07i8/DeQVu1u6w0rpB2WOcNo30bNlr9QbcAHam2Dme4aBdk7IneGVku9BpCfg+AzsHoVLgz5VV75zQrqmebHOAPr/Ncm5jyyZ6Nu+xBO7zzfzv3o2LVNO/UzDfzcv1zrg9U71ELRq1wqqtvkHOVds8v3cIsM3Kqm0TPTl5Tu/fM3jafu0OK60blt32yY0NbNnj2+d3pNg5fspBu6Zlt9OpHCc6reLzPv06BpGb52LB6SCzXnvx7mgX4nL2r31rffrpp2nYsCHTpk3zpj+oW9eTC23RokUMHDiQ5ORkJk2ahEql4vPPP6d3794sXbqU9u3bM2zYMPbs2cN3333Hm2++6Z0lHBMTU+r73nfffcTHxzN58mRWrVrFtGnTCA8PZ8WKFdSsWZOXX36ZuXPnMnXqVJo1a8bIkSO9ZcePH+/NDXz//feTkpLCe++9x8aNG1m+fLlPWpBzVRSYjIqKwu12c80117B48WLGjBlDq1at+PPPP3nsscdIS0vjzTffBGD79u0MHjyYFi1a8Pzzz6PX69m3b583EN+4cWOef/55nn32WcaNG+cNvnbu3Pm86wecc72++uorxo4dS/v27Rk3bhyAd5+uXbuWFStWcOONN5KQkEBqaioffvghPXv2ZMeOHQQFBV1Q3c5WFLiOiIjwLtu+fTtdunShRo0aTJw4keDgYH788UeGDh3KzJkzue666wA4cOAAv/zyCyNGjCApKYkTJ07w8ccf06NHD3bs2EH16tUBcDqdDB48mIULF3LjjTfywAMPYDab+euvv9i2bZv3MwN8++23mM1mxo8fj6IovPrqqwwbNowDBw5cUH/5NyUl6Ek5YvObdbDvkJWruoRSPVbLoWOBIzWRYWrCQzTsP+R/RXzfISttmhTv7x37LDhdbkYPi+aLXzLIyPakzhjWL4LVW/I5mm73Wbdjy2AGdgtl3fYCtBqFQd1DCTKqmPN32V8GK7M6iQb2H7b47Y+9qRYGdAunRqyWg0erxqybilKrmpaDx+x+bXzgiJ3e7YKJj9Zw5ETgIHxEiIowk5qUNP+/iQNHbLRs4D8gHdrLxE0DQnG53KQetTNjgZlt+8veh2EmT3DTXBD4lsjLUUKMmvQsF5azPt7B407v69l5/m2rANWjVaza7t+uB487aVxLg17rCRonxHja5dAJ34tRh084cbncJMaoWLfr4nye0GDPe+UXVp0LXCeP7CQipjZ6o2/AOL6WJxCWfmQnIRHVLsp7Hd6zincfbYXb5SQ0sgate95Om563X5RtC3E+dh0+Rs24KExG32N0s9qe/OK7Dx8nPjKs1G0MeeotCqw2jHodvVo14uER/YkKLf3Cy9zVWzBotfRpU3ZauqqkZryG1GMOv/NsSpqdXm2DiI/ScCQ98Hk2vOg8e9Q/GJmSZqdFff9g580DQtiVamPLXhvtzyEwVKT4PFt1jvE14zSeMc5Zy1OOOuiZrBAXpSYtPXAqAU/bq0g96r9vUtIcNK/nf5ecVuMJoul1Cg1raenSysD+Iw6/vNeRoSoGdgli+m/mKpcTG6BmNS0HA/T5A2l2erUrvc97x5YB2v3AETstGwTo84NC2Jlyus8HmOSgPT0x5ey7sYomo9Sufnl/Pz0fNeM1nrY/a3lKmp2eycZz6vMB2z7NQYv6ZfT52jq6tjKw/7Ddp183SdKx77Cdvh2MDO4eTEiQimyzk9+XFrBorcxwvpTcSFC/Iv1rgeZ+/fqRlpbGtGnTfNIfuN1u7rrrLnr16sUff/zhzVs8fvx4mjZtyv/93/8xf/58WrRoQZs2bfjuu+8YOnQotWvXPqf3jYuLY+7cuSiKwoQJE9i3bx9Tp05l/PjxfPjhhwCMGzeO2rVr89lnn3kDzcuWLeOTTz7hm2++4eabb/Zur1evXgwYMICffvrJZ3lJMjM9OTWLcjR/8MEHxMXF0a1bN2bPns2iRYt48cUXefrppwG45557GDFiBG+//Tb33nsvdevW5a+//sJms/HHH394A+xnf8aBAwfy7LPP0qlTp3KnwDjXet16663cdddd1KlTx+89r776aoYPH+6zbMiQIXTq1ImZM2dy2223XVDdcnJyOHXqFBaLhdWrVzN58mT0ej2DBw/2rvPAAw9Qs2ZN1q5d602pMmHCBLp27coTTzzhDTQ3b96cPXv2+OTWu+2222jUqBGffvopzzzjebDLl19+ycKFC3njjTd46KGHvOtOnDjRbzbLoUOH2Lt3rzfw3bBhQ6699lr+/PNPnzpejsJD1ezY73/Cyzo90zgiTFNioNmTYwqycv1P3lm5TkKC1WjUnhmNR07Y+fiHU4y8NpIpDxc/xHHxajMffn/Sp+ynM08REqxizPBoxpzuTjl5Tia/f4w9qVXjNq+SRIRq2L7X/8tVVo5nf0SGaSTQXE7hJhW7U/2Dt9lmz7KIEBVHTvi97CkbovZZ9+zypiCVt8+73W627rWybqeFrFwnsRFqBnQJ5tGRkbz5TZZf3uazXd3VRIHFxZa9lafPhwYr5Ob7f2EvWhZWwozmIIOCVqOQk+/frkUPFQ0zqUjPchEWrMLpcpN3VvDX6YJ8i9sbOCivID10aqpl3xEHuVUoCJGfe5LgMP+L9cGhMadfLz1d0rmKrt6A6nWSiYxNojA/mx1rfubvWS+Tn5NOt2sfuyjvIcS5OpWTR0yYf1A4+vSyk9kl31odGmzghl7taVknEa1Gw8Z9B/lx8Rq2paTxzdPj/ILXRXLyC1ixfR+9WjUi2HB5pvq7VMJDVOw56D92zM5zeV8/UsKhJjyk6A64AOfZPN/zLEDL+jqa1tXx7EcZ513PgV2CKLC42Lqv8pxnyxIWombPIf+2zylqe5OqxKBb0fmzaN0zBWp7gL7tjQzvU/y3teOAjc9+80/PcUM/E4eOO1izveq09Zk8Y0v/8Xn26Ts5w0NL7vNhp/t8ttl/v2TnOf37fAM9zerqeeaDku90OXbK872hQU0tu1KK69WglidwGhFade7UCgtRBezzRWP18JBSAs2l9PmcAG0P0K9DEMP7+vb5T38tPocEGRRCglXUq6mlcZKWX//OJzPHRddWBm4dFILT5ebv9YEfHihEZVfh9+Fu2rSJvXv38n//939kZPgODPr06cNXX32Fy+W64Af9jRkzxuehex06dGDlypWMGTPGu0ytVtO2bVvWr1/vXfbTTz8RFhZGv379OHWq+OCdnJyMyWRi8eLF5xRobtiwoc/vTZs25YsvviAoKIi5c+eiVqu5//77fdZ55JFHmDFjBn/88Qf33nuvN6f1r7/+yujRoy/5Qw/PtV6lMRqLr6ja7XZyc3OpV68e4eHhbNiw4YIDzWc/RLJ27dp8/fXXJCR4ZqJkZmayaNEinn/+ecxmM2Zz8QCnf//+TJo0ibS0NGrUqOGT19vpdJKdne1NS7JhwwbvazNnziQ6Opr77rvPrz5nP9Dxhhtu8JldXTS7/MCBA6V+rvT0dE6ePOm33FKQjyHI/+LCpaDTKtgd/kEU++kr3rpSbvXRaT19stTyOhWOQs/JOzPbwb6DVjbsLOBkpoPGdQ0M6h6GOd/Jl78WP/DMZnNzNN1ORraZ9dsLMBoUBvcM47E74njmnaMcP1UFp0KcptMF3h82R3F7ivLRaRUcgfrs6WXaUvp80Q0KDmfJ5XVaBYfTTUaOi6lf+j7Ib/nmQqbcF8NNA0LZvMf/b7/IkO7BNKunZ/rsHJ+H4F3utBoFR4B7OL1tW0LqF+3pUYkjwPeAohkiRetoNQR8KE7RutqLMMJRgNsHBmHUK8xYUrW+DDhsFtQa/xk6aq3e+/rFcO24j3x+b9rxP/z84Vg2LJ5Oq+63ERIRf1HeR4hzYbXZ0Wr8Dw760wcMaylTLG/u4/tslb7JTWhWuwZPfTqTH5es5Y6B3QKWW7B+B3aHk4Htr6y0GQA6jYK9jPNkaWWBMss7nG7UarhpQAhL1hVy9GTpD/w62+BuQTSrq+eL33Mr1Xm2LDpNSefS82n7kst7zvPF7bVmu5XUYw5CglS0rK8jNFjl3U6RhrW0tGms46VPs8/z01Qenj7pv7zo0HJ2m5xdFsAR4DDkLX9Gn795QAiL1xaU2ucPHnOw77CNQV2Dycp1sTPFRvUYNSMHh+FwuEutT2Wj05TwXbaoz5cyLtR62z5Q+dPrnNXnV2+zkHrUTkiwihb19YSZfPu8Xuf5f0iQig9n5LD29MWVdTusPH93JEO6BUugWVRZFR5o3rt3L4A3f3MgOTk5PsG781GzZk2f38PCPLfDJSYm+i0/M/fy3r17ycnJITY2NuB2ix5sWJaZM2cSGhqKVqslISHBJ83CwYMHqV69OiEhvg8Fady4sfd18AQvP/nkE8aOHcvEiRPp06cPw4YNY/jw4Zck6Hyu9SpNYWEhU6ZM4fPPPyctLc1n5m9OzoWnPHj//fdp0KABOTk5fPbZZ/zzzz8+AeN9+/bhdrt55plnvDOSz5aenk6NGjVwuVy8/fbbfPDBB6SkpOA8I2IRFRXl/f/+/ftp2LAhmgBfTM52dn8r6rdl5fX+4IMPmDx5st/yxu3vp0nHB8p83/OhUYMpyDdJVW6eJ59voOBP0Ym3tHy/NrsnoFRq+dNP/26YpOfJcfE89WYa+w+ffjjJ1gIKLS5G9I9g0SozR054rkY/MjoOp8vNf/9XPK107dYC3v2/RG66OpI3v7g4M+4qkkYNpuCz9ofZic0WeH8UDWBsAZ6mLgJTq8Fk9D1W5uZ78nwHynVd1O72Uvq8/fSECY265PKl/c3kF7pZurGQId1NRISqyMr1358dmhn4T58QlqwrYNHaypXH0O5wl9o2gb4IeJZ7/g2UR68ocFy0jt1BifmutRouyi25w3sZaFJbw5fzCkk7VbX+5jQ6A06H/6wrp93qff1SUBSFNr1GcXDXMo7sWy0PCRT/Kr1Oiz1AFKcowKw/zytUAzu04I2f/mT1zgMlBprnrt5CWLCRLs2q7sN2SzzPOtxoL/A8WXRh/VzK9+8YhClIxc9L8vzWLU37pnqG9Tbx94ZCFq+rnLexq1UQbPRtI3OBG5ujpHPp+bR9yeXPPo9n5Li8z6xYs93KyKtNPHJrGE9/kIndASoFbh5gYuUWT0C6sit1bFnKGMZWwvgHivdJoK+c3vJFfb5TsKfPLy67z7/3fTYTrg9n7HWeOIjT6Wbeynwa1dYRH1Xh4aDz5unzvm1vLjh9vCllXF/aw5zt3rYPVP70OqX0+dXbrNw+OIRHR4bz1HsZ2B3F23Q43d4HQ4Inz/+a7Rau62UiMlTlkxNaXDxuxX9fin9PhR9ZXKef1DB16lRatWoVcB2T6fweOHMmdQnfQgMtPzMY6nK5iI2N5ZtvvglYvqzc0EW6d+8eMN3F+TAajfzzzz8sXryYOXPmMG/ePH744Qd69+7N/PnzS/yMFem+++7j888/58EHH6RTp06EhYWhKAo33nijd59fiPbt23vTrgwdOpSuXbty8803s3v3bkwmk3fbjz76KP379w+4jXr16gHw8ssv88wzz3DHHXfwwgsvEBkZiUql4sEHH7zgOpa0L8p6YMyECRMYMWKE3/In3soPsHb5NEwyMPm+6j7L7p58iOxcJxGh/oeEomVFKRsCKUqZUZRCw7e8GnO+03t1/6rOoWSbnd4gc5F1Wwu4YWAkDZMMHDlhJzZKQ+smQXx0VjqNvAIXuw5YaFSnajy8olEdIy897HuB4s6n95OV6yAiLMD+OL0ss5T9IXzVT9Tx1Jgon2UPv55Odp7Le2vumYqWZQW4XbeI9xbIEsrnFbgCzmg5U2aOZwWT0T/Q3LSujnH/CWfzHivTf6t8+chz890B02OEBnuW5eQFPiYWWNzYHW7Cgv3btShPctFtjTn5LtQqBZNR8UmfoVZBsEEJePvj+RjYQUf3ljp+XWZh7a5zeJJgJRMcGkNetn9umPzck6dfD3yh/WIICffkfrYUVL6+LSq36DAT6dn+t/OfyvEEa2LCQ897m3GRYeTmBw5SHsvIZuO+Qwzrloy2rCdRVWL1E7VMHBXps+zRt06SbXZ50wGcqeg29UDpp4oUvVZS+aLzrFGvMKR7MIvWFmLUKxj1nvOMXqegoBAdrsJqd2M+K51T0zo67rwujC17bHzxe8kpUy539RK1PD4y3GfZ4+9kkGN2BkwhVbQsu5RzZNH5M1D5M9u+NOt3WunRxkiDmlq2H7DTuYWB+Cg1X84x+z1Y16DzPGzXnO8qNRh4OamfqOPJO3z7/CNvnDw9tvT/W/emXCslqJhzRooHv/ImtU+fv6ZHMIvWFGDUqzCennNl0CkoCkSHq0/3ec/2sswuXvo0k7hINWEhKk5kOMnJc/HWozGcyKgkDX6GeolanhjlOwnxsbdOkWN2Be6zpaQkKZJdSp8PO6PtS7Nuh5UeyUYa1NKxfb+N/EI3NrubAovLL2d30b4JNkqgWVwcVquVZ599lq+++oqsrCxatGjBiy++SL9+/c5rO/369WPBggXcc889vPfeexdcnwoPNBfN8A0NDfVLi3C2s9MUXEp169ZlwYIFdOnSxScNxMVUq1YtFixYgNls9pk9vGvXLu/rRVQqFX369KFPnz688cYbvPzyyzz99NMsXryYvn37XtS2OZ96lfS+M2bM4Pbbb+f111/3LrNYLGRnZ1+0eqrVaqZMmUKvXr147733mDhxInXq1AFAq9WW2Z9mzJhBr169+PTTT32WZ2dn+1wcqFu3LqtXr8Zut1+yB/rFxsYGnD1vCCo95caFSE2zMfn9Yz7LsnOdpB6x0qiuAUXB52RYv5Yei9Xl85C+s2XmOMkxO6lb0z/3YL2aelLTioPKYSFqAk3EV5+esVIUqy8aZJW07iXOIPOvSUmz8uzbh32WZeU6STlspUk9o9/+aFDbgMXqIq2U/SF8HTpu55XPfVMz5eQ5OXTMToNaOr82rpugw2pzlZqaJcvsIjfPSVIN/2NCnQQdB0vIZ36mmAhPH889Kx9xnQQtD9wUQUqanfd+yKIc1+YqzJGTTuon6jDo8HkgYO14tff1QNzA0VMuasb5f8mqFa/mZLYL6+mmTTvpaZiacWp2pBbvq5pxalQqhSMnL7zhurXQMqiTgcUbrCxYVzVzocfUaMThvauxFub5PBDw+MHNAMQmXLqHluVkeI55RlNkGWsKcXE1TIxn3e5U8gotPjmVt6Uc8b5+PtxuN0czsmlUQrl5a7fidrsZ1KFqp804dNzBq1/63r2Xk+fi8HEHDWpp/c6zdRK0WG1ujpcS5Mo2u8jNd5EU4GFlSTW0HDruORkEGxWMehVXdw3m6q7Bfuu+9mAMG3ZZeOf74gtbdWpouO/GMFKP2nn/p+xKeZ4tcviEg9e+zvZZlpPn4vAJJ/VralHA5+FodWposNrcnMgoJeh2uu1rV/cPFSTV0HC4hAcln6loFqnR4BmwR4ap0KgVnhrtf5dyl5YGurQ08N6POWzcXTnOuYeO23llum9aNM/YMnCfr5ug9YwtS+nz3rFlgHavk6DloLfPqzx9vpuJq7v5T8h7/eEY1u+08M532T7LT2Q6OZHp2e/VY9REhKpZtqnyzeQ/fMLBawGON4eKjjec3ee159znA7Z9DQ2Hjp9Dnz99qAo6fbHLjefYmFRDg1rleYZIkaLvueYAzyQR4kKMGjWKGTNm8OCDD1K/fn2mT5/OoEGDWLx4MV27dj2nbcyaNYuVK1delPpUeKgmOTmZunXr8tprr5GX53/rx5l5a4ODPYOHixmsLMn111+P0+nkhRde8HvN4XBclDoMGjQIp9Ppd6XgzTffRFEUBg4cCBQ/UPBMRbO/rVbPbRgXs23OtV5F7xvoPdVqtd8s3nfffdcnPcXF0LNnT9q3b89bb72FxWIhNjaWnj178vHHH3Ps2DG/9c/sT4Hq+NNPP5GWluaz7D//+Q+nTp0KeEWnrJnKl6P8Qhdb9xT6/NgdblZuziciVEOHFsWD9JBgFZ1aBbN+e4HPVdy4KA1xZ91qtWpzPslNg4gKLw4QNW9goEacjpWbiv+2j560ExGqoWk93xnJXZM9A6WUI54B5vGTdpwuN51b+w6gIsPUNK5jIPVI5RiIliW/wMXmXQU+P3aHmxUbzUSEaejUqvjzhwSr6ZIcwtqteT45xOKjtcRHV52nRl9sBRY32w/YfH7sDli73UJ4iJq2TYr7oilIoX0zAxt3W336fGyEmtgI3+Dn2h0WWjUwEHnGg1Sa1NFRLVrDmu3FOddCgvxPtREhKrq3CeLQcbvPzNvqMRoeuTWSU9lO3vg6s9I+kX3TPgdqlULnZsU5gDVq6NBES8oxB9mnZzRHhCjERajOKmunVryaxNji5bERKhokqtm0tziAv+ewg/xCF11b+Pb9ri20WO1utqdc2MWYNg00DO9pYO1OG7P+qZoPKwKo32oAbpeTrSt+8C5z2G1sXz2L+FotCYnwzDrOzTxK5on9F/QelvxsXC7f877TaWftgmmo1VoS63e48A8gxAXo26YpTpeLWUuLn8tiszv4dcVGmiclEB/pubX8WEY2Kcd876jKNPvfZfbT32vJMufTuWm9gO/3x5qtxEeG0bpezYCvVxUFFjc7Dth8fuwOz3kyzKQmuXHxRARTkEK7JgY27fE9z8ZEqL0XYIus22GhZQO9z3m2cZLnPLv29K3oufku3vk+2+9nR4oNm93NO99n8/vS4n1XLVrNQ7dEcCrbxZvfZlfa82yRAoubnSl2nx+HE9bttBJmUtGmcfF52GRUaNtYz+a9Z7e9ipizzsXrd1ppUV/v87C4xrW1xEcVtz149mcg3VobcLnd3geJr9lu5b0fc/x+ALbs9bx2IK3y7IzS+nx4SIA+3/TcxpbrdlhpWcLYcu02z9gyN9/J299m+f3sOGDFZnfz9rdZPn3+bIoCN1wVgtXmqnSp2eB026fYfX6K+7yaNme2vVGhbRP9OR1v1u+00KLBWX0+SUt8tIZ1O84c15fU54243G4OnpEaZu12C2qVQpdWxd81NGro2NxAWrqj1DsLhDhXa9as4fvvv2fKlClMnTqVcePGsWjRImrVqsXjjz9+TtuwWCw88sgjPPHEExelTuWa0fzZZ58xb948v+UPPHDuOWVVKhWffPIJAwcOpGnTpowePZoaNWqQlpbG4sWLCQ0N5bfffgM8QWmAp59+mhtvvBGtVsuQIUO8QdaLqUePHowfP54pU6awadMmrrrqKrRaLXv37uWnn37i7bffZvjw4eV6jyFDhtCrVy+efvppUlNTadmyJfPnz+fXX3/lwQcf9M72fv755/nnn3+4+uqrqVWrFunp6XzwwQckJCR4r07UrVuX8PBwPvroI0JCQggODqZDhw4kJSVdsnqBZ58sWLCAN954g+rVq5OUlESHDh0YPHgwX331FWFhYTRp0oSVK1eyYMECn9zHF8tjjz3GiBEjmD59OnfddRfvv/8+Xbt2pXnz5tx5553UqVOHEydOsHLlSo4cOcLmzZ7ZWoMHD+b5559n9OjRdO7cma1bt/LNN994Z0UXGTlyJF9++SUPP/wwa9asoVu3buTn57NgwQImTJjAtddWjfySqzblszvFwj03x5AQr8Wc76J/11BUKoUf/vC9ajzpHk8AYsLzxTNxZ/2VRadWwTx3b3Xm/p2DQa/imt5hHDxqZdGq4ttU5y3NpVeHECbeGc8fS3M4memgST0j3ZJNbN5VwN6DxV8cFq8y07dzKJPuqcbqLfkY9Sr6dw1Fp1WYtSD70jdKBVqxwcyuA4XcP7IaidUyyc1zMrBHOCoFvvvd9+nSzz/oyTk/7v+KZ8DHRGro2cFzC3C9Wp7BzYiBntmDJzMcLFlTfJtou+bB1E7wDMo0aqhdQ+9dd82WfA6mVc1g25rtFvofsjH2ujCqx2jIK3DRp30QKgVmLfK9tfqJ0Z72eOSN4sDDb3/n0b6pkSfviGL+ynz0eoVBXUwcOm5n6YbigfsN/UOIjVSz44CN7Fwn0REaerUNQq9T+HpO8X4w6BQeGxlJsFFh7vJCWjX0vRiTnulg3+HKMZP94HEnG/bYuaaLnpAghZPZLjo00RIVquLbBcVtc1t/I/UTNNz3VnE7LN1so3MzHXddG8SiDTacLujVWoe5wM2iDcUXmOxOmLPSyvW9jdwxCHYedFC3hpr2jXX8ttxCwRnd1qCDHq08X7brnJ6t0r2ljkKrm0Krm382e9q1VpyKW68ykm9xs/uwk7aNfIPYKUcdZORWvguMgVSr3ZL6rQaw/Lc3KMjLIDy6FjvW/ExuRhr9bnrJu96fXz/BkX1reOid3d5l1kIzm/75CoCjBzwPz9289Bv0xhD0xlBadb8VgP3bFrH6zw+p36o/YVEJWPJz2LX+dzKO7aHL4IcJDj23NGSiWK0Jt6ANC8VQ3XMXVOzVvTDU8MymTX3/Kxy555ej9krTvE4C/ZKb8u6sBWTm5pMYG8lvKzdx7FQ2k0YWj+ee+fxn1u9JZeO04udnXD3xTa5q15R6NeLQazVs3HeIP9duo2FiPP/p3tbvvfalnWDvkROMHtD1X70r83KydoeVfYdtjLk2lOoxBeQVuOjdLgiVCr/csk/c7pnp+uhbxWOc35fm066pgSdGRfDXqgL0OoWBXYI5fMLO0o2emZg2O2zY5T9OadNIj6uGxuc1g07h0dsiCDYo/LG8kJYNfO/ES890sv9I5TjPlmXdTiv7j9i5Y0gI1aMLyStw0autEZUKfvnbN7j46K3hADzxbvHkpjnLC2jbRM9jt4WzYE0BBp3CgE5BHD7hYPnm4qDb4K5B1EvUsm2/jcwcF8FGhTaN9NSpoWXBmgLSszyBtOMZTo6XMKP0ZLar0sxkLsva7Rb2HfaMLWvE5mPOLx5b/rzIt88/fjrdzKNvnjG2/CePdk0NTBwdyfxVnnYf2CWYw8fPoc83NlCnhtvvtVsGhqDVKBw6bketUujYwkCdGlr+93MOmTlVJ9C5boeVfYftjLk2hOoxavIK3PRq5+nzvy7xDbw/djrdzONvF9/x+PvSAto2MfD47eEsWF2IXqcwoLOnzy/bdEaf7xbs7fMZOU6CjSqSG5/u86sLSM8q7udL1hfSrY2RWweFEBelJjPHRacWBqLCVbzznaQPu5Tc7ivnvDtjxgzUajXjxo3zLjMYDIwZM4annnqKw4cP+z2j7myvvvoqLpeLRx99lGeffbbcdSpXoPnDDz8MuHzUqFHntZ2ePXuycuVKXnjhBd577z3y8vKIj4+nQ4cOjB8/3rteu3bteOGFF/joo4+YN28eLpeLlJSUSxJoBvjoo49ITk7m448/5qmnnkKj0VC7dm1uvfVWunTpUu7tq1QqZs+ezbPPPssPP/zA559/Tu3atZk6dSqPPPKId71rrrmG1NRUPvvsM06dOkV0dDQ9evRg8uTJ3ocbarVavvjiC5588knuuusuHA4Hn3/++QUFms+1XgBvvPEG48aN4//+7/8oLCzk9ttvp0OHDrz99tuo1Wq++eYbLBYLXbp0YcGCBSXmTS6PYcOGeWfF33nnnTRp0oR169YxefJkpk+fTkZGBrGxsbRu3drnj+app54iPz+fb7/9lh9++IE2bdowZ84cJk6c6LN9tVrN3Llzeemll/j222+ZOXMmUVFR3mB2VeFyw8sfH+e2ayMZ1D0MnVZh/yEr73+TXmrajCIZ2U6effcoo4ZGccuQSBxONxt2FPDFL5k+V5CPptt54rU0bhoUQbe2IYSHqMnKcfDrwmy/gPa0n06RetRGn44h3DLYMxjbd8jKu1+ns3N/1X5Kr8sNz79/hNHDYhjcKxydVsXegxbe+eIYaSfK3h9xUVpuvcY3iFP0+9Y9BT6B5k6tQ+jTKcz7e92aBurW9AQ5M7IcVTbQ7HbDa19lcmP/UK7qGIxOCwfS7PxvVg7HT5V990VmrouXP8vg5gGhXH9VCA4nbNpj5bs/cn36/LZ9Vnq3C6Jv+yCCjCoKLC52H7Tx6xKzz6wHU5DKe0fADVf55wlduqGAfYcrz6D0qz8Lyeykp11jLUF6haOnXHw0u4D9aaW3rdUO78zIZ1h3A/3b61EU2HvEway/LT65mAGWbrHjdEHvNjqa1TGQnedm5t8Wlmz0/cIaZFAY3Nk3cN8n2RNgyMh1eQPN8VFqtBoFrUbh1qv802Z9Pb+QjB1VIwgBMOC2V1kx5y12rp2NtSCH6OoNuXb8RyTUa1dqOUtBDivmvO2zbP2izwAIjazhDTRHV2tAVHxddq2dTWFeJiqNlpgajbl69Fs0aD3Qb7uibHUeuoOg2gne36sN60+1YZ6xVdq3syXQfA5euOM6Pvg1jDmrNpNbYKF+Qhxv33cLyQ1ql1puYIfmbN5/mIUbdmK1O6gWFcbt/bswdlB3jHqd3/pzV2/xlGtftdNmlMbthje+yeaGq0Lo1yEInUYh5aidT37JKTHoeKbMXBdTPs/kpv4hjOgbgsPpZvNeK9//mVdmvtRATEEKUWGe8+z1/UL8Xl+2qbDKBJrdbnjruxxG9A2mT3ujt+0/nW0uNYVAkaxcF69+mc0N/UwM723C4XSzZZ+NH//ybfste23ERKjp2tJASLAKu8PNkRNOPvs1l+Vbqub4sTRuN7z+VRY39g+hX4eisaWD//2cee59/rNMbhoYwvX9TDicsHmPle/mmS+ozwMcPObgqk5BdGphwO32jHVf+SKLXSlVI7hfxO2Gt77N5vp+Jvqecbz57Jfcc2r7rFwXr0zP4sarTAzvc7rP77Xxw3zftt+81+rp863O7PMOPv0l1+ciDHgeTD31iyxG9DPRrZURvU7h0HEHb32bw/b9Vav9RcXZuHEjDRo0IDTU9/tj+/btAdi0aVOpgeZDhw7x3//+l88+++yipQ1W3JXx3n8hrhDDH7j4OZpF2ey2qvElozIKiz7/BzGJiyMs6tJctBWla9pY+nxFSRzcsKKrcMXqtWBy2SuJi27C4l4VXYUrllpd4Rkrr1gO+8VN3SjOjfT5ivPZpEv3QOfKYt/+lIquwgUJDQn2SfdaJCYmJuAzvQCaNWtGXFwcCxcu9Fm+Y8cOmjZtykcffeQzgfdsI0aM4OjRoyxfvhzwPIet0j8MUAghhBBCCCGEEEIIIa5UH3zwAZMn+1+MnzRpEs8991zAMoWFhej1er/lBoPB+3pJFi9ezMyZM1m9evWFVbgEEmgWQgghhBBCCCGEEEJUem4q54z6CRMmMGLECL/lMTElP9fEaDRitfqnKrJYLN7XA3E4HNx///3cdttttGtXetq88yWBZiGEEEIIIYQQQgghhKggsbGxJabIKEm1atVIS0vzW37s2DEAqlevHrDcl19+ye7du/n4449JTU31ec1sNpOamkpsbCxBQUHnVR+gkob5hRBCCCGEEEIIIYQQ4grVqlUr9uzZQ25urs/yonQYrVq1Clju0KFD2O12unTpQlJSkvcHPEHopKQk5s+ff0F1khnNQgghhBBCCCGEEEKISs+NUtFV+NcMHz6c1157jWnTpvHoo48CYLVa+fzzz+nQoQOJiYmAJ7BcUFBAo0aNALjxxhsDBqGvu+46Bg0axJ133kmHDh0uqE4SaBZCCCGEEEIIIYQQQohKpEOHDowYMYInn3yS9PR06tWrxxdffEFqaiqffvqpd72RI0fy999/43a7AWjUqJE36Hy2pKQkhg4desF1kkCzEEIIIYQQQgghhBBCVDJffvklzzzzDF999RVZWVm0aNGC33//ne7du1dIfSTQLIQQQgghhBBCCCGEEJWMwWBg6tSpTJ06tcR1lixZck7bKprxXB4SaBZCCCGEEEIIIYQQQlR6V1KO5suRqqIrIIQQQgghhBBCCCGEEKJyk0CzEEIIIYQQQgghhBBCiHKRQLMQQgghhBBCCCGEEEKIcpEczUIIIYQQQgghhBBCiEpPcjRXLJnRLIQQQgghhBBCCCGEEKJcJNAshBBCCCGEEEIIIYQQolwkdYYQQgghhBBCCCGEEKLSk9QZFUtmNAshhBBCCCGEEEIIIYQoFwk0CyGEEEIIIYQQQgghhCgXCTQLIYQQQgghhBBCCCGEKBfJ0SyEEEIIIYQQQgghhKj03G7J0VyRZEazEEIIIYQQQgghhBBCiHKRQLMQQgghhBBCCCGEEEKIcpHUGUIIIYQQQgghhBBCiErPjaTOqEgyo1kIIYQQQgghhBBCCCFEuUigWQghhBBCCCGEEEIIIUS5SKBZCCGEEEIIIYQQQgghRLlIjmYhhBBCCCGEEEIIIUSlJzmaK5bMaBZCCCGEEEIIIYQQQghRLhJoFkIIIYQQQgghhBBCCFEuEmgWQgghhBBCCCGEEEIIUS6So1kIIYQQQgghhBBCCFHpSY7miiUzmoUQQgghhBBCCCGEEEKUiwSahRBCCCGEEEIIIYQQQpSLpM4QQgghhBBCCCGEEEJUem63pM6oSDKjWQghhBBCCCGEEEIIIUS5yIxmIS5jlgJLRVfhiuR2uyq6ClcsRZGrz+LKYrG6K7oKV6xeCyZXdBWuWIv7TqroKlyRtJP7VXQVrlhOu7Oiq3DFMgbrK7oKVySbxV7RVRBCVBCZ0SyEEEIIIYQQQgghhBCiXGRGsxBCCCGEEEIIIYQQotJzIXfJViSZ0SyEEEIIIYQQQgghhBCiXCTQLIQQQgghhBBCCCGEEKJcJHWGEEIIIYQQQgghhBCi0nNL6owKJTOahRBCCCGEEEIIIYQQQpSLBJqFEEIIIYQQQgghhBBClIsEmoUQQgghhBBCCCGEEEKUi+RoFkIIIYQQQgghhBBCVHput+Rorkgyo1kIIYQQQgghhBBCCCFEuUigWQghhBBCCCGEEEIIIUS5SKBZCCGEEEIIIYQQQgghRLlIjmYhhBBCCCGEEEIIIUSl50ZyNFckmdEshBBCCCGEEEIIIYQQolwk0CyEEEIIIYQQQgghhBCiXCR1hhBCCCGEEEIIIYQQotJzuyV1RkWSGc1CCCGEEEIIIYQQQgghykUCzUIIIYQQQgghhBBCCCHKRQLNQgghhBBCCCGEEEIIIcpFcjQLIYQQQgghhBBCCCEqPTeSo7kiyYxmIYQQQgghhBBCCCGEEOUigWYhhBBCCCGEEEIIIYQQ5SKpM4QQQgghhBBCCCGEEJWe2y2pMyqSzGgWQgghhBBCCCGEEEIIUS4SaBZCCCGEEEIIIYQQQghRLhJoFkIIIYQQQgghhBBCCFEukqNZCCGEEEIIIYQQQghR6bkqugJXOJnRLIQQQgghhBBCCCGEEKJcJNAshBBCCCGEEEIIIYQQolwk0CyEEEIIIYQQQgghhBCiXCRHsxBCCCGEEEIIIYQQotJzu5WKrsIVTWY0CyGEEEIIIYQQQgghhCgXCTQLIYQQQgghhBBCCCGEKJcKDzSnpqaiKArTp0/3WT5v3jxatWqFwWBAURSys7MvyvvVrl2bUaNGXZRtiYtv+vTpKIpCampqRVdFCCGEEEIIIYQQQlQibpRK+VNVXNIczdOnT2f06NGsXbuWtm3bnnO5jIwMrr/+epo2bcr777+PXq8nODj4nMuvWLGC+fPn8+CDDxIeHn4BNf/3PPfcc0yePLnE148dO0Z8fPy/WKPKYdSoUcyYMYO8vLyAr5tMJoYPH+53AUOcv2CjitHD4+jUOgS9TsWelEI+/ekE+w9ZyizboLaBPp3DaVjHSO0aBjQahcF37vBbLzpCQ7+u4bRrHkL1WB1Ol5tDR618P+cUm3fmX4qPVSkEG1XcMTyeTm1CT7d9AZ/8ePzc2j7JSN/O4TSsE+Rt+6vHbvNbLzpC62n7FiHUiNXjdLk5eNTKD7+ns+kKbvsgg8INV4XQprEBvRYOpNn5bp6Zg8cc51S+WrSamweG0qCmFocTNu+x8t28XMwFbu860eFqXn84JmD5D37MZvW2svfz5UyjhkGd9LRvpMVoUDh6ysXvKyzsPuQss2xYsMKwHgYa1dKgAHuPOJj1t4WMXLffuh2baumTrCMqVEWW2cXfm2z8s9nus07LuhraNNRSM05NaJBCltnF9hQH89ZYKbSWXI/oMIWnbjOh1Si8+m0eh9Nd59sMlzWnw8aaP99hz4ZfsRbkElWtIe0HPEBigy6llstKP8COVT9w4tBmTqXtwOmwccuTCwiNTPBZz5Kfxc61szi4YzFZ6ftxOR2Ex9ahZbfbqddq0KX8aJc9m93Bh7MX8fuqLZgLCqlfI457hvahY5O6pZb7aPZiPv59id9ynUbD6g+e8f4+e8VGJk3/pcTtvDTmPwzq0OJCq3/FUQcHUeeRMYS3b0l4u+boIsPZPGYiR778uaKrdtkz6hWG9w6idUMdOo1CyjEHPy3I59CJss8FAPFRam7oG0S9RC1Op5st++z8uDCfvDPOp/FRKrq0MNC0jpaYcDUWu5tDxx3M/qeAg8d932dINyPXdAvyex+7w82EVzPL92ErAaNe4fp+Jto00qPTKhxIs/PD/DwOHT/38c2N/U3UPz2+2bLHxg/zzT7jm7N1bK5n3LAwLDYXE6aculgf5bJl1CsM62mkVQMtOo1C6jEHMxYXcvic+7yKEb2DqJugwel0s3W/nRmLCskr9G3jgZ0M1K6mJqm6htBgFb8vK+T35WWPHR+4wUTj2lqWrLfw/YLCC/qMl6t/o3+Hm1SM6GciqbqG8BAVLjccz3CyaG0hKzb7tv+rD0QRHa4O+F4nMhw8+V7VP+aIK1OFPwywVq1aFBYWotVqvcvWrl2L2WzmhRdeoG/fvue9zRUrVjB58mRGjRrlF2jevXs3KlWFT+T28+GHH2IymfyWX+6BclG1KQpMur8mSQkGZs0/Ra7ZyaBeEUx5tBYPvpjC0XRbqeXbNg/hqm4RpB6xcPyUjYR4fcD1OrYK4T/9o1m1yczCFdmo1Qq9O4Xx0sO1eOvzNBasyLkUH++ypijw3AO1SEowMPPPU+TmObm6ZyT/fSyJB17Yfx5tby2z7YcPiGHVplxP26sU+nQO56VHknjz8yMsWJ59CT7d5U1R4OFbI0iM0/DH8nzMBW76tDfy5OhIJn2UwYnM0r8oRISqeGpMFIUWFzMW5KHXKwzsHExCXCSTp2XgPKv4yi2FbNnjG+3cd7j0/VsZ3HqVkVb1NCzeaONktosOTbTcfW0Q78ws4MDRkttQp4X7hwdh0CnMX2PF5YKerXU8MCKY/36TT4GleLDfpbmWG/sY2bjXzuINNupWVzOilxGdVmHBuuI2vLGvgZw8N2t32skyu6geraJbSx1NkjS8+k0+9hKqM6y7AVfVii37WPTDRA5smU/zbiMJj67FrnU/M/fT8Vxz1xdUS0ousdyJg5vYuuwrIuLqEhFbl1NHdwZc7/jBTayZ9xY1G3Unuc/dqFRq9m+dz1/fPEzmiX2073//pfpol71np//MwvU7uLlvR2rGRjF7xSbue+drpj0yitb1a5VZ/qlbBhOk13l/P3ts26Z+LV68Y5hfuW8WrGTPkRO0b5RU/g9xBdFFR9DgmXspOJiGectuonp2qOgqVQoKcP/1ISTEaZi/qhBzoYtebQw8emsoL36WQ3pW6QfYiBAVj98WSqHFzc9LCjDoFK7qYCAhNpSXPs/Bebp415YGurbUs2G3jcXrLRj1Cj1aG3hyVBhvf29mZ6rdb9tf/5GHxVZ8PnGXHCetMhTgwZvDSIzXMG9FAXkFbnq1NfLEqHAmT8sivazxTYiKiaMiKLC6mLUwH71OoX/nIBLiwnnhf1ne/XEmvVZhRF8TFlsVPpmeQQHuHW6iRqyav9ZYyCtw06ONnodvCmHKF7ll9vnwEIVHbg6h0Orm138K0WsV+rXXUyNGzX+/NPu08bXdjeTkuTh8wknTOucW32jVQEtS9QoPAV0S/1b/NgUpRISqWLfTSkaOE7VKoWkdHWOHhhIfpWbWouKJOt/NM6PX+c5SjQ5XM6y3ie0HKv9YX4iSVPhRRlEUDAaDz7L09HTg0gRZ9frAwZaKNnz4cKKjoyu6GuIC5efnn9es+8qiS3IoTeoFMeXDwyzfYAZg6bpcpr1Yj5uvieG1T9JKLT93SSYz5p3CZndz103xJQY7t+wu4I6Je8nNKx4AzP07i3efrcMt18ZekYFmT9sH8/KHh1i+PheApWtz+N9LDbjl2lim/u9IqeXnLslgxh8nPW1/c7VS2j6f0U/sPqvtM3lvUl1uvTbuigw0t2tioH5NHe9+n8W6HZ4A8JpthbzyQAzX9Tbx0YzS++OQ7ib0WoVJH2WSmeMZlR44YueJUZF0a2VkyXrf2SMHj9lZsaVyz14+W604FckNtfz8j4VFGzwD6TU77Tx1m4lru+p588eCEst2a6EjNkLN1O/yOHTC0347Uh08eVswfdro+G2FZ59o1TC4s55tB+x8NsfTpiu22VEUGNBez/KtNu9s5U/nFLLviO8XjMPpLm7rb6RtIy0rt/sHIRrVUtOoloaF620M6HB5jh3K48ShLezbNJdOVz9Gq55jAGiQPJQfXh/CyjlTGXbv9yWWrd20N3c0X4POYGLTkk9LDDRHxtfn5ifmERJRw7usaeeb+W3aaDYt+YTWvcai1fnPLKzqtqUc4c+123ho+FWMvMoze3xwp5aMeO4D3pr5F19MHFvmNvq2aUJESMnjjoSYSBJiIn2WWWx2pnw7h3YNk4gOCynfh7jCWI+lsyChC9YTpwhLbkbXVTMrukqVQnJjHfUStXw4y8yGXZ5zwbqdNl4cH8413YP45NfAdyYWGdjZc+Hwxc9yyMz1nA9Sjjp4+OZQOrfQs3TT6XP0Diu/LS3AesahfPkWK8+PC2dIN2PAQPP6XTa/GaJVXdsmeurX1PH+jzms3+lpu7XbLbx8bxRDewYzbVZuqeWv7haETqcweVp28f5Is/PoyAi6tjLw9wb/scyQ7kFYbG52pdpp3Ujn93pV06aRlroJGqb9kseG3Z5+t36XjcnjQhnc1chnv5V+t+DAjgb0WoWXp+eSZfb0z9RjDh68MYROzXUs21wcnHz6wxwycl0EGxVevz+8zLpp1DC8l5H5qy1c08144R/yMvVv9e8j6U5e/SLbp+yitYXcf2MYfTsY+XlxvvfC1cbd/sHkwafvqFhZxcb+Qpypwqf2np2juWfPntx+++0AtGvXDkVRfHIqr169mgEDBhAWFkZQUBA9evRg+fLl3tefe+45HnvsMQCSkpJQFMUn5+/ZOZqLcgIvW7aM+++/n5iYGMLDwxk/fjw2m43s7GxGjhxJREQEERERPP7447jPuuTtcrl46623aNq0KQaDgbi4OMaPH09WVtZFa6clS5agKAo//vgjL730EgkJCRgMBvr06cO+ffv81n///fepU6cORqOR9u3bs3TpUnr27EnPnj2969hsNp599lmSk5MJCwsjODiYbt26sXjxYr/tZWRkcNtttxEaGkp4eDi33347mzdvDphfe9euXQwfPpzIyEgMBgNt27Zl9uzZftvcvn07vXv3xmg0kpCQwIsvvojrEk0ds9vtTJ48mfr162MwGIiKiqJr16789ddf5133oj7z999/M2HCBGJjY0lI8NwubDabefDBB6lduzZ6vZ7Y2Fj69evHhg0bLsnnutS6JIeQleNgxUazd1lunpOl63Lp2CoEjab0PELZZic2e9mD+ENHrT6BTgCHw826rXnERGox6iv8UPWv65ocRlaOnRUbigdFnrbPoWOr0LLbPrd8bb/2Cm77dk31ZJud3kEqgLnAzZptFto00qMJfAecV9smejbvsXiDzAA7Dtg4dspB+2aGgGV0WgV1GdutTFrV1+J0uVmxrXiA7XDCyu026lTXEG4quf+2rq/l4HGnN8gMcCLLxZ7DTlo3KL77qX6iBpNRxdItvgGEf7bY0esUmiYVr3t2kBlg8z5PufhI/z6uUsHwHgb+3mTjVE7VnIV1YMufKCo1TTre4F2m0epp3P4/nDi4ibzsYyWWNQSFozP434V1ttDIBJ8gM3gmGCQ17YPTYSM34/CFf4BKbMH6HahVKoZ1K541rtdqubZra7YcOMzxzLIvrrqBvEKL35i0NP9s2U2+xcpASZlx3lw2O9YTVf+W/4stuZGOnDwXG3cVnwvyCtys22WjVX1dmefT5EY6tu6zeYM+ADtT7RzPcNK2cXHQ8tBxp0+QGSC/0M3ew3aqRZXwJgoYdFUnH+a5aNtET06ekw1njW/W7rDSumHZ45vkxga27LH67I8dKXaOn3LQrqn/+CY2Uk2/jkF8/2ceTteVEdRv0/B0n99d3CHzCt2s32WnZT1tmW3cuqGOrfvt3iAzwK6DDo5nOEk+K1CfkXt+45OrOhhQFPhrTdUMcP7b/ftsp3Kc6LRKme/TsbmBk1lO9h85t3Qe4sK43Uql/KkqKnxG89mefvppGjZsyLRp03j++edJSkqibl1PvrpFixYxcOBAkpOTmTRpEiqVis8//5zevXuzdOlS2rdvz7Bhw9izZw/fffcdb775pneWcExM4DyYRe677z7i4+OZPHkyq1atYtq0aYSHh7NixQpq1qzJyy+/zNy5c5k6dSrNmjVj5MiR3rLjx4/35qO+//77SUlJ4b333mPjxo0sX77cJy1ISTIz/fPzaDQav1nd//3vf1GpVDz66KPk5OTw6quvcsstt7B69WrvOh9++CH33nsv3bp146GHHiI1NZWhQ4cSERHhDYgC5Obm8sknn3DTTTdx5513Yjab+fTTT+nfvz9r1qyhVatWgCeQPmTIENasWcPdd99No0aN+PXXX70XBM60fft2unTpQo0aNZg4cSLBwcH8+OOPDB06lJkzZ3LdddcBcPz4cXr16oXD4fCuN23aNIzGS3N19bnnnmPKlCmMHTuW9u3bk5uby7p169iwYQP9+vU7r7oXmTBhAjExMTz77LPk53uuTt91113MmDGDe++9lyZNmpCRkcGyZcvYuXMnbdq0uSSf7VKqm2hg/6FCv9sJ96QWMrBHBDXidBxMKyXBaTlFhGmwWF1Yr5Db7c5Up6aBfYcs/m2fUsjAHpGXvu1Dr9y2r1lNy8FjDr+2P5Bmp1e7IOKjNBxJDzw4jAhREWZSk3LU//UDR+y0bOA/M/baniZu7B+Ky+Um9ZiDmQvMbNtfuW+nS4hRk57lwnLWxyjKlZkQoyY7z7+NFKB6tIpVAWYYHzzupHEtDXotWO2QEOMJEJ+d5/PwCScul5vEGBXrdpVcx9BgT/k8i/+X316tdRj1Cn+usdKyXtnn8Mro1NGdhEfX9gsYxya28L5uCq92Sd67wOwJ2BmCIy7J9i93uw4fo2ZcFCaj7xfXZrU9Y7Tdh48THxlW6jaGPPUWBVYbRr2OXq0a8fCI/kSFlh78n7t6Cwatlj5tGpfvAwhxjhLjNBw67uDso2zqUQc9WhuIi1STdjLw7ezhJhWhwSpSAzwbIeWog+Z1yz42hwWrSpy1POXuCAx6BYvNzaY9Nn5cmI85v2oHQ2vGazzjm7OWp6TZ6ZlsJC5KTVp6CfsjREWYSRV4fJPmoEV9/9nKN/U3sSvVxtZ9Nto1rXp3BgWSGKvm8Amnf58/5qB7Kz2xESqOngo8tg43KYQGqwI+DyT1mINm59DnSxIRojCgo4Ev/8jHXkXjm/92/9ZqPKlh9DqFhrV1dG1lYP9he6ntWzNeQ/UYDb/9c+U+B0dcGS67QHO/fv1IS0tj2rRpDBw40PsQQbfbzV133UWvXr34448/UBRPtH/8+PE0bdqU//u//2P+/Pm0aNGCNm3a8N133zF06FBq1659Tu8bFxfH3LlzURSFCRMmsG/fPqZOncr48eP58MMPARg3bhy1a9fms88+8waaly1bxieffMI333zDzTff7N1er169GDBgAD/99JPP8pI0bNgw4LJdu3y/JVssFjZt2oRO5znYRURE8MADD7Bt2zaaNWuGzWbjmWeeoV27dixatAiNxrOLW7RowahRo3wCzREREaSmpnq3BXDnnXfSqFEj3n33XT799FMAfvnlF1auXMlbb73FAw88AMDdd9/tDdCe6YEHHqBmzZqsXbvWm6ZkwoQJdO3alSeeeMIbrH3llVc4efIkq1evpn379gDcfvvt1K9fv8y2uhBz5sxh0KBBTJs2rcR1zrXuRSIjI1m4cCHqM6YhzpkzhzvvvJPXX3/du+zxxx+/yJ/m3xMRpmXbXv9b3LOyPWfQqHDNJQt2VovR0ql1CMvX53KFTILwERmmYfse/7bPzPEE4KLCtZeu7WN1dG4TyrJ1OVdk24ebVOxO9Q/0Zps9g9PwUBVH0gOXDQtR+azrUz7PiSlIhUbtmd3rcrvZus/K+h0WsswuYiLUDOgczCO3RfDWt9ls3nPpLiRcaqHBCrkBvrAXLQsrYUZzkEFBq1HIyff/EpZ7elmYSUV6louwYBVOl9sviOB0Qb7FTZip9Nn4fdt6Hjy6aa/vN4KQIIX+7fX8stTiFyivSvJzTxIU6n8RvmhZfk4JnbycLAXZ7Fwzg2pJbQkOjb0k73G5O5WTR0yYf1A4+vSyk9kl394bGmzghl7taVknEa1Gw8Z9B/lx8Rq2paTxzdPj/ILXRXLyC1ixfR+9WjUi2HBlBHxExQszqdh7yP/CYXae53geblKVGGguOk/k5PmfD3LyXD7n00DqJ2qok6BhznLfdFUFFjeL1hWy/4gDh9OzXs9kA0nVNLz4eY5P3uaqJixExZ5A+8N8en+ElBKIO31ODbw/nH77o0V9HU3r6njuoyvrYWehJhV7A8xUzS3q8yElB5pDi9q4hPGTyVh6ny/N8N5BHD7hZN1O//1fVfyb/RugX4cghvctPpfvOGDj019LT8/RsbnnHL1qa9WcVS5Ekcsu0FySTZs2sXfvXv7v//6PjIwMn9f69OnDV199hcvluuAH/Y0ZM8YbvAbo0KEDK1euZMyYMd5larWatm3bsn79eu+yn376ibCwMPr168epU8W31CUnJ2MymVi8ePE5BZpnzpxJaGioz7JAOX9Hjx7tExju1q0bAAcOHKBZs2asW7eOjIwMpkyZ4g0yA9xyyy089NBDPttSq9XeIKnL5SI7OxuXy0Xbtm19Uj3MmzcPrVbLnXfe6V2mUqm45557WLRokXdZZmYmixYt4vnnn8dsNmM2F6db6N+/P5MmTSItLY0aNWowd+5cOnbs6A0yg2fW+S233MIHH3xQZnudr/DwcLZv387evXsDBrPPp+5F7rzzTp8gc9H7rF69mqNHj1K9evVzrl96ejonT570W24tzERvjDrn7VxsOp2CPUD6BZvDcxLWaS9NWgW9TmHiXQnY7G6mz7w0wY7LnU6nwu7wH+wUpcPQaS/NrTV6ncKTdyVis7uYPvPEJXmPy51OqwQcxBfNUNCVkrakaL84Asxm8JbXKjicbjJzXLz2pW+KpRWbC3n53mhu7B9SqQPNWo2CI8BTgewOt/f1wOU8/5bW/kXraDX4PVjxzHW1pYxwkhtq6NxMx1/rrJzM9q3ntV31ZOS6WLmt6n4ZA3DaLag1/jN0NBpPENLhuPj9z+1yseDbx7AW5tJ16P9d9O1XFlabHa3Gv4PqT3daaynToW7u08nn977JTWhWuwZPfTqTH5es5Y6B3QKWW7B+B3aHk4HtJW2G+PfoNAR82Kqj6FxQygRN7/k00PnAWXwucTj9x6khQQpjrzVxKtvFnyt9A80L1/oGeDbstpFy1MGdQ0Pomaxn3sqqGwDSaRTvefhMRct0pZw3td7xTaDyp9c5vT/UKrixv4kl6ws5euoCoqKVmE5TdhuVXLaoz5e8j0rq86VpUFND64ZaXvnSXPbKldi/1b+LrN5mIfWonZBgFS3q6wkzqUr9jqAA7ZvpOXjMzrEr7O+iIripOmkoKqNKE2jeu3cvQMB0DUVycnKIiLiw2zBr1qzp83tYmOeWxcTERL/lZ+Ze3rt3Lzk5OcTGBp6VU/Rgw7J07979nB4GeHY9iz5vUZ0OHjwIQL169XzW02g0AWd3f/HFF7z++uvs2rULu734S3VSUvHTyA8ePEi1atUICvJ9YM/Z77Fv3z7cbjfPPPMMzzzzTMD6p6enU6NGDQ4ePEiHDv5P7A40s/tCnXnh4Pnnn+faa6+lQYMGNGvWjAEDBnDbbbfRokWL8657kTPbqMirr77K7bffTmJiIsnJyQwaNIiRI0dSp06dUuv6wQcfMHnyZL/l9VtPoEHyPef0ectDowZTsG/QPNfsxGZze0+8Z9JpPAFmm/3ip1VQKfD4nQnUrKZn0juHyMypovd3naZRK4Sc1fY5Zgc2mwutxj+QX/TF61zyL58vlQJPjEukZjU9z759sMq3vVoNJqNvG+fmu7DZ3QHzqxUFLm0BBqFFivZLgBhScflS9l1+oZtlGwsZ3N1ERKiKrPPMv3e5sDvcaNT+x46iL1iBvgh4lnv+La39i9axOygxr7VWQ4m3LtatrubmfkZ2pDr4fblvMLV2vJp2jbW8N7PA79bLqkatNeB0+E/ZLgowFwWcL6alv7zI4d1L6X3jK0RXb3TRt19Z6HVa7AGuRhUFmPWlXSUJYGCHFrzx05+s3nmgxEDz3NVbCAs20qXZpblzTFzZ1CoINvoe880FbmwOz4Nbz1b0nAl7KdfzvOfTQOcDdcnnEp0W7rs+FINO4ZWvcv1yNweyZoeNEX1dNK6trRKBZs/+8B3fmAtc2BzugIHOomW2UoZ9du/4JlD50+uc3h9XdQrCFKTi18VVNz1AaX3+XNookKLx5YWMn0qiUuCGvkGs3mbzpi+r7Cq6fxfJyHGRcfo5Hqu3Wbl9cAiPjgznqfcyAo5BG9bWEhmq5q9VJT8QW4iqotIEmoseEjd16lRv7uCzmUxlP5imJGfPTC1t+ZkPXnG5XMTGxvLNN98ELF9WbujzVVI9z+dhMEW+/vprRo0axdChQ3nssceIjY1FrVYzZcoU9u/ff97bK9pHjz76KP379w+4ztnB6QtlMBiwWq243W6fgDJ42sJisWAwFN8+2r17d/bv38+vv/7K/Pnz+eSTT3jzzTf56KOPGDt27AXVPVA+6euvv55u3brx888/M3/+fKZOncorr7zCrFmzGDhwYImfZ8KECYwYMcJv+YNT/p3bzRrXDWLKY7V9lt0xcS9ZOXYiw/wPExHhnmUZ2Rc/EHnfyGq0a2HitU/T2LKr6p+IG9cL4r+P+V60GP3EbjJzHN52PlNkmGf6T0b2xZ9ted/tNWjXIoTXPjnCll1V98tBkfqJOp68I9Jn2SNvnCQ7z0V4iP+xtmhZdinB35wzbs/zK29Sk1fgKvOWx4wczwomY+UNNOfmuwOmxwgNLroVOvA5q8Dixu5wExbsf5GlKKdy0W2NOfku1CoFk1HxSZ+hVkGwQQl4+2ONaBXjrgni2CkXn84p8EsNc21XPfvTnGTkuogM9dQ12OD5NyxYRV6I2+cBPZVZcGgM+Tn+dy0U5HrurgkOu7hpLdbOf4/tK7+l46BHaJh87UXddmUTHWYiPdt/ZtmpnDwAYsJD/V4rS1xkGLn5hQFfO5aRzcZ9hxjWLRltWU8pEuIC1E3Q8NitvnnFJ76fRU6eK2Aao6Lb1LMDHKeLFJ0nApUPM6kCnk/VKpjwnxASYtW89X0uR0tIyxFIVq7LL3hVWdVL1PLEKN/JV4+9dYoccwn7o5S0X0WK9lXg/VE8vjHqFYZ0C2LRukIMegWD3nMONegUFBSiwlTY7G7MBZX7XFq3hoaHbw7xWfb0hznk5rkCj2GK+ry55D5flF4jLDjw+CmvsOwx5Nk6NtMRF6nimz+tRIX61kuvU4gKVZFb4KpUeZsrsn+XZt0OKz2SjTSopWN7gGetdGxuwOVys3pr5b1jUYhzVWkCzUUPBAwNDaVv376lrnt24PFSqlu3LgsWLKBLly6X7EF256NWrVqAZ4Zur169vMsdDgepqaneGbwAM2bMoE6dOsyaNcunzSZNmuS3zcWLF1NQUOAzq3nfvn0+6xXN2tVqtWXuo1q1anlnqZ9p9+7dZX1Eb3mHw8H+/fsDzqx2Op3etigSGRnJ6NGjGT16NHl5eXTv3p3nnnuOsWPHnlfdy1KtWjUmTJjAhAkTSE9Pp02bNrz00kulBppjY2MDzorXG3eUqy7n6sARC0+/cdBnWVaOgwOHrTStH4Si4PNgtIZJRixWF2knLm4C09HDY+nXNYJp3x/nnzWl57iqKlIOF/L06yk+y7JyHKQctvyrbX/H8Diu6hrBx98d4+81ORd125erQ8ftvDLd92JOTp6TQ8ccNKil9Wv7uglarDYXxzNKHo1nmV3k5jlJqu5/eq2ToOXg8bIvEMRGesrmBshTXFkcOemkfqIOgw6fPMe149Xe1wNxA0dPuagZ5x8MqxWv5mS2yzs7Le2kp31qxqnZkVq8T2rGqVGpFI6c9G2/6DCFu68Lwlzg4qNfC7AF2BURoSqiQlVMviPE77Xx1wZRYHXzxIdV49bTqOqNSNu/Gpslz+eBgCcObQYguvrFe2DctuXfsO6v92jR7XZa97qz7AJVXMPEeNbtTiWv0OKTU3lbyhHv6+fD7XZzNCObRiWUm7d2K263m0EdJG2GuDSOpDt541vfcVtOnovDJxzUT9SigM9dIknVNVhtbk5klh74yc13Ubua//k0qbqGw2flWlWAO64x0ai2lo9/zmPPofOLnEWFqTh8ohJF20px+ITDLzVXTp6LQ8dPj2/w3R91amg9+yOjlP1h9uyPgOObGp6HPoLnWQsGvYpBXYIZ1MU/DeTUB6PZsMvKez9U7rHmkXQnb33vOx7IyXdxON1JvQSNf5+v5unz6Vklj+2y89zk5ruoVU0DnHXHVTUNR06c/4zkyFAVGrXC47f6X8Ds1FxPp+Z6PpyVx+a9lSddWEX279IUpQIK0vvHojRqSG6sZ1eqvdQLbEJUFZXmsm1ycjJ169bltddeIy8vz+/1M/PbFuU2zs7OvuT1uv7663E6nbzwwgt+rzkcjn+lDmdq27YtUVFR/O9//8Nxxm2Z33zzjU/KDyieHX3mbOjVq1ezcuVKn/X69++P3W7nf//7n3eZy+Xi/fff91kvNjaWnj178vHHH3Ps2DG/up25jwYNGsSqVatYs2aNz+slzQw/W1HQ9r333vN7raheZwZ2z87rbTKZqFevHlar9bzrXhKn00lOju+gKTY2lurVq3vf53KVX+Bi8858nx+7w83y9blEhGno3Lo46BJqUtM1OZQ1m80+eaziY7TEx1z405CHXRXFf/pH88Ock8xeeOU8OCSvwMWmnfk+P3aHm2Xrc4gI09K5TfHAMNSkpmvbMFZvzj2r7XXEx/jnWj1Xw/pH858BMfwwJ53ZCzPKLlBFFFjc7Dhg8/mxO2DtDgvhIWqSGxenDjAFKbRramDjbqvPjIbYCDWxEb5B0XU7rLRsYCDyjJkjTeroqBatYe224ltyQ4L8B6IRISq6tTZy6Lg94IzcymLTPgdqlULnZsX9UqOGDk20pBxzkH16plpEiEJchOqssnZqxatJjC1eHhuhokGimk1nfBHac9hBfqGLri18jztdW2ix2t1sTyleNyRIYcJ1wbjd8MEvBX4PECzy/YJC/vdbgc/Pko2e4/fP/1j48o/AM0Yro7ot+uN2Odmx6gfvMqfDxu51PxNbsyWm8GoAmLOOkpV+4ILfZ9+muSz79SXqtx5C5yETy13vqqBvm6Y4XS5mLS1+5ofN7uDXFRtpnpRAfKRnZuixjGxSjvmOPzLN/neb/PT3WrLM+XRuGviusT/WbCU+MozW9WoGfF2I8iqwuNmZavf5cThh/S4bYSYVrRsVnwtMRoXkRjo277P5nE9jwlXEhPueDzbsttG8no6IkOLljWpriI9Ss36n79j6pv7BtG+i55t5+WzcXfLFeFOAc2/PNnpCg1Vs2195gm2lKbC42ZFi9/lxOGHdTithJjVtzhzfGBXaNtGzaY/v+CYmQk3MWeOb9TsttGigJ+KM8U3jJC3x0RrW7fCMb8z5Lt79PtvvZ2eKDZvdzbvfZzN3WeW/a67A6mbXQYfPj8Pp6bNhJhWtGxaPTYKNCm0aadmy3+7TxtHhKqLP6vMb99hpXldLREhxP21Y63SfL6Vfl2TtThsfzsrz+wHYut/Oh7PySDlauS6wVGT/hsDjd4BurY243G4OHvNvzxb1dQQbVfIQwH+Ry105f6qKf2VG82effca8efP8lj/wwAPnvA2VSsUnn3zCwIEDadq0KaNHj6ZGjRqkpaWxePFiQkND+e233wBPUBrg6aef5sYbb0Sr1TJkyJCAD9crrx49ejB+/HimTJnCpk2buOqqq9Bqtezdu5effvqJt99+m+HDh5e5nRkzZgRM/dGvXz/i4uLOuT46nY7nnnuO++67j969e3P99deTmprK9OnTqVu3rs/M5cGDBzNr1iyuu+46rr76alJSUvjoo49o0qSJTzB/6NChtG/fnkceeYR9+/bRqFEjZs+eTWamJxh45jbff/99unbtSvPmzbnzzjupU6cOJ06cYOXKlRw5coTNmz0zpR5//HG++uorBgwYwAMPPEBwcDDTpk2jVq1abNmypczP2apVK8aOHcvbb7/N3r176devHwB//fUXc+fOZezYsbRs2dK7fpMmTejZsyfJyclERkaybt06ZsyYwb333nvedS+J2WwmISGB4cOH07JlS0wmEwsWLGDt2rW8/vrrZX6my9Hy9bns2l/AA6Ork1g9g9w8J1f3jEClgm9m+375felhzwzyMU8Wz3SPidTSu5PnC3O92p5ZWzdc7clFnp5hZ/EqT2C+U+sQ7hgRR9oJK4eP2ejZwff2y0078kq93akqWr4ul519C3hwdA1qVtOTm+dkUK9IT9v/6pv7/eVHagNwx8Q93mWetg8HoH4tz90WN1ztSeXjaftswNP2Y0bEk3bcyuFjVnp19G37jTvyyM69stp+7XYL+w7bGHtdGDVi8zHnu+jTPgiVAj8v8r3Q+fgoT+qNR98s/nv47Z882jU1MHF0JPNXFWDQKQzsEszh43aWbiwOVN5wVQixkRp2HLCSZXYRHa6mV9sg9DqFb+ZW7lmzB4872bDHzjVd9IQEKZzMdtGhiZaoUBXfLihOiXNbfyP1EzTc91bxTLilm210bqbjrmuDWLTBhtMFvVrrMBe4WbSh+EuW3QlzVlq5vreROwbBzoMO6tZQ076xjt+WWyg4IwYx4bogYsJV/LXOSp3qGuqc8axWc4GL3Yc8fXzXIf++bjw9M2XvEQeH0ytv8P9scTVbUrfFAFb/8SaFeZmERddk97pfMGem0XPEi971Fn3/BEcPrOXuqbu8y6yFZrYt/xqAY6mehwdvW/4NemMoOmMIzbvcCsCJQ1tY+P0T6IPCSajfkb0bfvOpQ3zt1oRG+T4L40rQvE4C/ZKb8u6sBWTm5pMYG8lvKzdx7FQ2k0YWpxV55vOfWb8nlY3Tip/hcPXEN7mqXVPq1YhDr9Wwcd8h/ly7jYaJ8fyne1u/99qXdoK9R04wekDXf/WOv6qo1oRb0IaFYqjuuQMt9upeGGp4ZpGnvv8Vjlz/iTBXuvW7bOw/Ymf01SaqRxeSV+CiZ7IBlQpm/+ObHu3hmz0X1p/8INu7bO7yQpIb6Xj0llAWrrOg10L/jkaOpDtYvqX4IN+nnYFeyQb2HbFjs7vp0NT34vvGPTbvXSz/vSeCdTuspJ10Yne4qZeopV0THYeOO/hnY9UOAq3bYWXfYTtjrg2heoyavAI3vdoZUang1yW+wd/HRoYD8PjbxRMQfl9aQNsmBh6/PZwFqwvR6xQGdA7i8AkHyzZ52s7mIGCgv3UjPUk1NKVeBKgKNuy2cyDNwciBwcRHWcgvdNO9tR6VovD7Mt+L1Q/d6Pnu//RHxWOgeSsLSW6o5aGbQli0zopep3BVez1H0h2s3Orbdh2a6ogMVaE7HdOul6hhYCfP963V221k5ro4ken5CSQj21mpZjKX5d/o3wCDuwVTL1HLtv02MnKcBBtVJDfWU6eGlgWrC0jP8h9LdmxuwO5w+10gE6Kq+lcCzR9++GHA5aNGjTqv7fTs2ZOVK1fywgsv8N5775GXl0d8fDwdOnRg/Pjx3vXatWvHCy+8wEcffcS8efNwuVykpKRckkAzwEcffURycjIff/wxTz31lPfBe7feeitdunQ5p23cfffdAZcvXrz4vALNAPfeey9ut5vXX3+dRx99lJYtWzJ79mzuv/9+n7zFo0aN4vjx43z88cf8+eefNGnShK+//pqffvqJJUuWeNdTq9XMmTOHBx54gC+++AKVSsV1113HpEmT6NKli882mzRpwrp165g8eTLTp08nIyOD2NhYWrduzbPPPutdr1q1aixevJj77ruP//73v0RFRXHXXXdRvXp1xowZc06f8+OPP6Z58+Z89tlnPPnkk4DnYYLvvPMO99zj+wC9+++/n9mzZzN//nysViu1atXixRdf5LHHHjvvupckKCiICRMmMH/+fGbNmoXL5aJevXp88MEHJe7fy53LDZPeOcQdw+MY0jsSvU7F3tRC3vz86DmlboiP1nLbUN+UIEW/b92d7w00JyV4+lCNOD2Pjq3B2Z6cmkq2uernaz6Tyw3PvZ3KHSPiGdInCr1OxZ7UQt787Mi5tX2MjpHX+R47in7fsjvfG2hOSvQEoWvE63l0rH/AZ+LUFLJzK//Mk/PhdsPrX2VxY/8Q+nUIRqeFA2kO/vdzJsdLue2uSGauiymfZXLTwBCu72fC4YTNe6x8N8/sM5ti234bvSI19GkfRJBRRYHFze6DNmb/nRdwNkRl89WfhWR20tOusZYgvcLRUy4+ml3A/rTS29Bqh3dm5DOsu4H+7fUoiifIO+tvi99M5KVb7Dhd0LuNjmZ1DGTnuZn5t4UlG33/RhJiPLNW+rX1f8Dd3iMOdh+6so4vRXrf+Apr/nybPRtmYy3MIapaQwbe8SHV67QrtZy1MIc1f77ts2zzP58DEBJR3RtozjqxD5fTjiU/k8U/Pu23nV7Xv3xFBpoBXrjjOj74NYw5qzaTW2ChfkIcb993C8kNapdabmCH5mzef5iFG3ZitTuoFhXG7f27MHZQd4x6/ztb5q72XLwf2F7SZpRXnYfuIKh2gvf3asP6U22Y57kead/OlkBzAG43vPOjmeG9g+jd1oBOo5B6zMHnv+WWGPw6U5bZxWtf53J93yCG9QzC4XSzdb+dHxfm+5xPi9It1UvQUi/B/+66ie9n+Ty0q16ChjaNdGg1Chk5Lv5caWHOioJSHxZWFbjd8Na32Vzfz0TfDkHoNAopR+189kvuOY1vsnJdvDI9ixuvMjG8jwmH082WvTZ+mG8+79zBVZXbDe/9lMewXkZ6J+vRahQOHnfwxdz8c+zzbl7/zvM3c10PIw6Xm2377cxYVOjXxl1a6GhQs7i/N6qlpVEtz+/7jzjIrKTP+bhQ/1b/3rzXSkyEmq6tDIQEq7A73Bw54eDTX3JZvtn/YpVBp9Civp7Ne6wUWqvQlFUhSqG4L+QpcqLScblcxMTEMGzYMJ8UGOXxyy+/cN1117Fs2bJzDqiL8zP4zn8nR7Pw5XZfWQOzy0l09eiKrsIVKzQyqOyVxEVXt45/Pmjx7xgX9kPZK4lLYnHfSWWvJC66XyavqOgqXLGcdonEVhSd4cJT+4kLZ7NUndnSlc1nky7uA50ro3+2V86JUt2bXprJsf+2SvMwQHHuLBYLer3e5xbJL7/8kszMTHr27HlB2ywsLPR52KHT6eTdd98lNDSUNm3alLfKQgghhBBCCCGEEEKUixtJF1aRJNBcBa1atYqHHnqIESNGEBUVxYYNG/j0009p1qwZI0aMuKBt3nfffRQWFtKpUyesViuzZs1ixYoVvPzyyz4BaCGEEEIIIYQQQgghxJVHAs1VUO3atUlMTOSdd94hMzOTyMhIRo4cyX//+190Ov/8feeid+/evP766/z+++9YLBbq1avHu+++6/MwPSGEEEIIIYQQQgghxJVJAs1VUO3atZk9e/ZF3ebNN9/MzTfffFG3KYQQQgghhBBCCCHExeJ2S+qMiqSq6AoIIYQQQgghhBBCCCGEqNwk0CyEEEIIIYQQQgghhBCiXCTQLIQQQgghhBBCCCGEEKJcJEezEEIIIYQQQgghhBCi0nO7K7oGVzaZ0SyEEEIIIYQQQgghhBCiXCTQLIQQQgghhBBCCCGEEKJcJNAshBBCCCGEEEIIIYQQolwkR7MQQgghhBBCCCGEEKLSc6FUdBWuaDKjWQghhBBCCCGEEEIIIUS5SKBZCCGEEEIIIYQQQgghRLlI6gwhhBBCCCGEEEIIIUSl53ZL6oyKJDOahRBCCCGEEEIIIYQQQpSLBJqFEEIIIYQQQgghhBBClIsEmoUQQgghhBBCCCGEEEKUi+RoFkIIIYQQQgghhBBCVHpud0XX4MomM5qFEEIIIYQQQgghhBBClIsEmoUQQgghhBBCCCGEEEKUi6TOEEIIIYQQQgghhBBCVHpulIquwhVNZjQLIYQQQgghhBBCCCGEKBcJNAshhBBCCCGEEEIIIYQoFwk0CyGEEEIIIYQQQgghhCgXydEshBBCCCGEEEIIIYSo9Fzuiq7BlU1mNAshhBBCCCGEEEIIIYQoFwk0CyGEEEIIIYQQQgghhCgXCTQLIYQQQgghhBBCCCGEKBfJ0SyEEEIIIYQQQgghhKj03G6loqtwRZMZzUIIIYQQQgghhBBCCCHKRQLNQgghhBBCCCGEEEIIIcpFUmcIIYQQQgghhBBCCCEqPbe7omtwZZMZzUIIIYQQQgghhBBCCCHKRQLNQgghhBBCCCGEEEIIIcpFUmcIcRmr16JmRVfhimS3Oiq6ClesYJO+oqtwxbJKv68Q5nxnRVfhijVhQ6+KrsIVSzu5X0VX4Yo0dFLniq7CFav5mKYVXYUrliWnoKKrcEVSVDKnseLMregKiCucBJqFEEIIIYQQQgghhBCVnguloqtwRZPLTEIIIYQQQgghhBBCCCHKRQLNQgghhBBCCCGEEEIIIcpFUmcIIYQQQgghhBBCCCEqPbe7omtwZZMZzUIIIYQQQgghhBBCCCHKRQLNQgghhBBCCCGEEEIIIcpFAs1CCCGEEEIIIYQQQgghykVyNAshhBBCCCGEEEIIISo9t1up6Cpc0WRGsxBCCCGEEEIIIYQQQohykUCzEEIIIYQQQgghhBBCiHKRQLMQQgghhBBCCCGEEEKIcpEczUIIIYQQQgghhBBCiErP5a7oGlzZZEazEEIIIYQQQgghhBBCiHKRQLMQQgghhBBCCCGEEEKIcpHUGUIIIYQQQgghhBBCiErPLakzKpTMaBZCCCGEEEIIIYQQQghRLhJoFkIIIYQQQgghhBBCCFEuEmgWQgghhBBCCCGEEEIIUS6So1kIIYQQQgghhBBCCFHpuVEqugpXNJnRLIQQQgghhBBCCCGEEKJcJNAshBBCCCGEEEIIIYQQolwkdYYQQgghhBBCCCGEEKLSc7krugZXNpnRLIQQQgghhBBCCCGEEKJcJNAshBBCCCGEEEIIIYQQolwk0CyEEEIIIYQQQgghhBCiXCRHsxBCCCGEEEIIIYQQotJzS47mCiUzmoUQQgghhBBCCCGEEEKUiwSahRBCCCGEEEIIIYQQQpSLBJqFEEIIIYQQQgghhBBClIvkaBZCCCGEEEIIIYQQQlR6kqO5YsmMZiGEEEIIIYQQQgghhKhkrFYrTzzxBNWrV8doNNKhQwf++uuvMsvNmjWLG264gTp16hAUFETDhg155JFHyM7OLld9JNAshBBCCCGEEEIIIYQQlcyoUaN44403uOWWW3j77bdRq9UMGjSIZcuWlVpu3Lhx7Ny5k1tvvZV33nmHAQMG8N5779GpUycKCwsvuD6SOkMIIYQQQgghhBBCCFHpudxKRVfhX7NmzRq+//57pk6dyqOPPgrAyJEjadasGY8//jgrVqwoseyMGTPo2bOnz7Lk5GRuv/12vvnmG8aOHXtBdZIZzUIIIYQQQgghhBBCCFGJzJgxA7Vazbhx47zLDAYDY8aMYeXKlRw+fLjEsmcHmQGuu+46AHbu3HnBdZIZzUJcIi+//DJNmjRh6NChFV2VUqlVMKijjrYNNRgNCsdOuZizysaew84yy4YFKwztpqNRTQ2KAnuPOPllqZWMXN/s+12aaaifoKFWvIqIEBVrdtr5doHVb3t1qqvo3VpHjRgVJqNCodVN2ikX89faSDnmumifuSIZ9QpDuxtoWV+LTqtw8JiDWUssHE4vu70B4iJVDO9lpG4NDQ6nm+0HHMxcUkheoW+bK0Cfdnq6tdIRFqwiPcvFn6strN9l99tmm4ZaeifriYtU43K7OXbKxV9rLWw/4PCuExasMLSHkVrxasJMKlwuSM9y8s8mK6u3+2/zcqdWwVXtNCQ30GDUw7EMN3+utbP3SNn9LDQYhnTW0iBBjaLA/jQXv62wk2ku3gcaNQztqqVmnIqwYAWVCjJy3Kzd7WDldieuM94mJAi6NtdQM1ZFQowKvU7ho9lWDhytGn3+TGq153jTrpEWo0Hh6CkXc1da2X3o3I4313XX07CWBhWw94iDn//xP94AdGyqpVcbLVGhKrLz3Py9ycbSzYH7aev6Gnq01lE9WoXTBScyXMxZaWXvkXP7m6ws1Cro2VxF89oKBh2kZ8PirS5Sjpf9tJQQI1zVRkWdeAVFgdQTbuZvcJGdX7xOiySFazuqS9zGzyucbDvoea/uzVT0aO4/18HhdDPlx6rV7mcKMihc389Em0YG9FqFA2l2vp9v5uAxR9mFgWrRam4eEEL9mlocTtiyx8p3f5oxF5S8Dzs1NzD+P2FYbC7uevmkd7miQJeWBpIbG6gZr8FkVHEy28nqbRbmrcjHfm5VqjSMeoXhvYNo3VCHTqOQcszBTwvyOXTi3PpbfJSaG/oGUS9Ri9PpZss+Oz8uzCfvjLaPj1LRpYWBpnW0xISrsdjdHDruYPY/BRw87vs+Q7oZuaZbkN/72B1uJryaWb4PW4Wog4Oo88gYwtu3JLxdc3SR4WweM5EjX/5c0VWrXDQawofcRFCHHqiCgrGnHSRn9ndYdm4us6i+UQvCBv4HbY1aKCo19vSjmBfPpWD13yWXqduIuMdeBuDII7fjyjdftI9S2SgaLVEjbiO0Wx9UwSash1LI+PELCrZuLLNsULPWRA69EX3N2qBSYz+WRtafszEvW+hdJ7R7P+LvfqTEbRx77xXMyxdfjI9S6SgaDZHDbyO0a29UwSZsh1LJ+OlLCraV3fbGpq2IHHoD+sTanrY/nkb2/N8wL1vkt646NJyo4bcS3Lo9KlMozpwsCrZvIv1/b1+CTyWEv40bN9KgQQNCQ0N9lrdv3x6ATZs2kZiYeM7bO378OADR0dEXXCcJNAtxibz88ssMHz78sg8039JPT8u6Gv7ebOdktov2jbWMH2LgvZ8LSw3u6rRwz3VGjHr4a50Npwt6ttJy7zAjU78voMBSvG6fZB16rcKhdCehQSXfxhIbrsINrNhmJ7fATZBeoW1DDfcNMzLtNwu7ziEYdTlTgLuHBZMQo2bBWgt5hW66t9LzwA0mXvnKzMns0gOL4SaFh240YbG6mb20EL1OoU9bPdVjTLz6tRnnGcWHdDPQv4OBZZutHDzupEU9LXcMDgZ3Put3FwfcerTWcX2fILbut7NqaSFatULHZjomDDMx7dd8Nu/1rBtsVAgPUbFxj52sXBdqNTSqpWXkwGDiIizMXmY5u7qXtRt6aWleR82yrQ5O5bhJbqjmjoE6Pv7NRurxUvq9BsYP0WPQKSza6MDlctO1uYa7rtXx1k9WCk5fP9FqPBcFdh1ykmV243ZDrTgVQzprqRmr4ruFxfsgJlxFr9ZaTma7OJbponZ8ycG6yu6WfgZa1dOwZJPneNOhsZbx1xh5b1YhB46W/Pet08K9/wnyHG/W2nC53PRsreO+4UG8+m2+z/GmczMtN/QxsGmvnSUb7NSpoWZ4TwM6jcLC9Taf7Q7ooKN/Bx2b9zpYs8OOWgXVolWEmare7XbXdFTROFFh9W43mWY3LZNU3NRDxVcLnRw+VXI5rQZu661Gr4NlO1y4XNChoYqRfdT8b56TwtNNeijdzS8r/fdhh4Yq4sIh5YR/MHTOWqdPQNNVhZ8Qrijw0M3hJMZr+GN5AXkFLnq3C2LiqAie+ziTE5mln98iQlU8OTqSQquLGQvzMOgUBnQOJiFOw+T/ZeIMUFyv8wS2LTb/Y5pOqzB2aBj7DttYsq6Q3HwXdRO1XNczmCZJOl75IutiffQKpwD3Xx9CQpyG+asKMRe66NXGwKO3hvLiZzmkZ5V+7o0IUfH4baEUWtz8vKQAg07hqg4GEmJDeenzHO+5t2tLA11b6tmw28bi9RaMeoUerQ08OSqMt783szPV/2LX13/kYbEVd3x3Ff4buBC66AgaPHMvBQfTMG/ZTVTPDhVdpUop6vb7CGrTCfPC37GnH8PUqRcx9z5N+hvPYt2/q8RyxhbtiL7rCWwpe8j5/QdwuwlK7kL06AfIMoVgXvi7fyFFIeKGsbgshagMxkv4qSqHuLsfIaR9V7L++AX78TRCe/SjxuMvcPjFJ7Ds3l5iueDkjlR/+Fkse3eSMeNr3G4I6dSNavc8hjoklOw/PBdbCndt5dj7r/qVjxh4HfpadSjYtulSfbTLXtz4hzG170r2vF+wHT9KaPe+VH9sMkdemohlz44SywW36UC1h57Bsm8XGTO/AcDUoRvxdz+K2hRK9rxfvOtqIqNJmPQaADkL/8CRdQp1RBSGOg0u6WcTVVd6ejonT570Wx4TE0NsbGzAMseOHaNatWp+y4uWHT169Lzq8Morr6BWqxk+fPh5lTuTBJqFuILVjFPRpoGWX5dZWbzR8wVo7S4HT9wcxDVd9Lw9o+QE8F2ba4mNUPH6DwUcTvd8y9p50FO2V2sdc1YWB3TenVVI1unZnq+MDy5xm6t2OFi1w3ca1bKtdp4ZGUSPVtpKH2hu3VBL3RoaPpmdz8Y9nvbesNvOpDEhXN3FwPQ5BaWW79/RMwvula/M3vZMPebk/utNdGymY/kWT5uHmTwB6L83WvlxoWcfrthq46EbTFzXw8iGPXbvl9kerfWkHnPw0c/FUxNXbrPy0l1hdGyq8waaj55y8fYPeT71+XujjbuuC6ZnGz2/LbdUmi/IibEKrepr+H2lnX82e/rb+j1OHr5ez6COGj74xVZi2U7NNMSEq3hnpoUjJz0feNchFw9fr6d7Sw3z1ni2V2iF93/2nbW/aocTiw26NNfw2wo7eaf/vNJOupj0eSGFVmheR1VlA80141QkN9Tyy1ILizecPt7stDPx1mCu6aLnrZ9K7v9dW+g8x5vv8zl0wnO82ZHqZOKtQfRuo+P3FZ59plXD1Z11bE9x8PlcT/R55XY7KgX6t9exYpuNwtO7pVa8iv4ddPy61MqSjZVvVv75qB4JzWqp+Gujk1W7PP12S4qTuwap6dNKzfQFJR9b29ZXiApV+ORPB8dOT7Tcd9RTtmMjFYu3ePZHdj5k5/seBDRqGNjWE2TOD3AtauchtzdQXdW1baKnfk0d7/2Yzbodnk64ZruF/94XzdBewXw8M7fU8oO7BaPXKTw3LYvMHE+bH0hz8PjICLq2MvL3ev/z9TXdg7HY3OxMtdGmkd7nNYfTzYufZrLvcHHf/3tDIaeynQzrZaJJHR07DlSNnZPcWEe9RC0fzjKzYZfnM63baePF8eFc0z2IT37NK7X8wM5GdFqFFz/LITPX0/YpRx08fHMonVvoWbrp9P7cYeW3pQVYzzicLN9i5flx4QzpZgwYaF6/y+Z3R5IoZj2WzoKELlhPnCIsuRldV82s6CpVOrra9Qhu142smV9g/utXAPJXLaHas28RPmwkJ6Y+VWJZU8+BOHOzOPHms+DwjG/yls6n2nPvEtypd8BAs6lrP9SR0eQtX0hon8GX5kNVEoa6DQjt3JOTX/+PrDmevpu7dAG1Xv2YmJvHcHjSwyWWDb9qCM7sTI68OBG3w3PsyFk4h9qvf0JYj37eQLM9/Tj29OM+ZRWtjtjR91CwfRPOnKpz0fB86Os0IKRzT05+8wnZc2cBYF62kJr//ZDom+7gyORHSywbdrrt016aiPt0v89ZOJdaU6cR2r2vT6A5dsx94HJy6JkHceVduTP3L0eV5Xvp2T744AMmT57st3zSpEk899xzAcsUFhai1+v9lhsMBu/r5+rbb7/l008/5fHHH6d+/frnXO5skqNZlEtaWhpjxoyhevXq6PV6kpKSuPvuu7HZPAP5AwcOMGLECCIjIwkKCqJjx47MmTPHZxtLlixBURR+/PFHJk+eTI0aNQgJCWH48OHk5ORgtVp58MEHiY2NxWQyMXr0aKxW3wCOoijce++9/PTTTzRp0gSj0UinTp3YunUrAB9//DH16tXDYDDQs2dPUlNT/T7L6tWrGTBgAGFhYQQFBdGjRw+WL1/us85zzz2Hoijs27ePUaNGER4eTlhYGKNHj6agoDhIoigK+fn5fPHFFyiKgqIojBo16iK0+MXVsq4Gp8vNim3FX34cTli9w05SNTXhpczqa1lPw8ETTm+QGSA9y83ew05a1fO9hpVlvvAjvd0BeYVujPrKP8OwdQMtufkuNu0pbu+8QjcbdttpUU+Lpoz4Yqv6WrYdsPu05+5DDk5kOmnTUOtd5tmWwj+bfP9O/tlsJSJURZ3qxW9k1Ct+t11bbGC1ubE5yt5vGTkutFrKrPvlpHkdNU6Xm9VnXNRwOGHtLie149WEBZfc15rXUXMo3eUNMgOczHazL81Fi7plN0LRvjuzP1vteIOfVVmretqAx5tV2+0kVS/9eNOqnoaDx53eIDNAepaLPYedtKpf3PfrJ6oxGVUs2+IbIFu62YZep9C0dvGxqWcrHeZ8N3+fDjLrtFRZjWuqcLncbNhX3G+dLth0wEVijEKo/x38xWUTVaRluL1BZoAMsyd43KRm6cflBtUV9FrFmzLjbIriuUvgStCuiYGcPCfrdxb/sZsL3KzZbqFNQ0OZx9C2jfVs3mP1BpkBdhywceyUg/ZN/b9cxEWquapjEN/9afZJ1VPE6cQnyFxkw+n6VY+uRAf1MiQ30pGT52LjruLjQl6Bm3W7bLSqryuz7ZMb6di6z+YNMgPsTLVzPMNJ28Y677JDx50+QWaA/EI3ew/bqRZVwpsoYNBV/vHNpeKy2bGeKOWWC1GmoDadcDud5C2dX7zQYSd/+UL0dRuhjogqsazKEIQrP98bZAbA5cKVZ8Zt878QpQoyEXbtzeT89j3uwny/1680pg7dcDud5Cz6w7vMbbeTs+RPjA2aoIks+bZ0lTEIZ36eN8gMgMuF05yDy1b6oDE4uQPqoOArNmUGgKlDV9xOJ7mLfds+9+/559H2vv3emZeLy17c77XVEghu1Y6s32fiyjOjaLWeHHFClMOECRPYtm2b38+ECRNKLGM0Gv3iYwAWi8X7+rlYunQpY8aMoX///rz00ksX9gFOu0KG9+JSOHr0KO3btyc7O5tx48bRqFEj0tLSmDFjBgUFBWRlZdG5c2cKCgq4//77iYqK4osvvuCaa65hxowZ3iTjRaZMmYLRaGTixIns27ePd999F61Wi0qlIisri+eee45Vq1Yxffp0kpKSePbZZ33KL126lNmzZ3PPPfd4tzd48GAef/xxPvjgAyZMmEBWVhavvvoqd9xxB4sWFedYWrRoEQMHDiQ5OZlJkyahUqn4/PPP6d27N0uXLvXmtyly/fXXk5SUxJQpU9iwYQOffPIJsbGxvPLKKwB89dVXjB07lvbt23uTstetW/ei74PySohRcTLb7ffF6ODpYE6NaBXZef4z3RSgepTKJ1B3ZtlGtTTotfht91zpTwcug40K7RppqR6tZv7ayj+zKiFWzeETTs4OuaQec9K1pUJshIqjpwLfwhtmUggNVvnleQQ4eMxJkzrFh/PEWDVWm5vjGS6/9YrqsT/N8/89hx20bqClR2sdW/c70Go8s5yNeoUl6/1PWFqN55ZrvVahfqKaTs10pBx1Vqp8ntWjVZwK0O+LLppUj1bIyfcPjClAtUiFtbv998HhdBcNE7V+/V6tAr0OtGqFhBiF7i01ZJpdZORU0svs5ZAQq+JklgvrWX/KRTlSa8SUcryJVrF6h/8B5dBxJ43PON7UiFGf3qZv3z+c7sLlcpMQq2bdbk9nbZCoJuWYk+6ttFzVXofJqCIn38Vfa2ws3VK1ZjjHR3iCw7az/k7TMjz/xoUr5JaQ5zcuHDYd8H/taAbUraag0/hvt0iz2gp2h5tdhwNv+94havRaBZvdze40N39tdAWc+VwV1IzXkHrM4TfDJiXNTq+2QcRHaTiSHrghw0NUhJnUpBz1n/WfkmanRX3/QPPNA0LYlWpjy14b7ZsazrmeYSbPHJTS8j5XNolxGg4dd/ife4866NHaQFykmrSTgWf1h5tUhAarSA2QRzvlqIPmdcu+QhUWrCpx1vKUuyMw6BUsNjeb9tj4cWE+5gDnHyEulDaxDo70o7gtvjParKl7AdAlJFGYlRGwrGXPNsIGDCNsyE3kr1rsSZ3Rvju6WnU59b/X/NYPu+YmnDnZ5P0zn7CrR1z8D1PJ6GvXxXbsCK5C32O3Zd9u7+uOzMAXUgp3bCHy2huIGjGS3H/+AjeEdOmFoU4Djr39cqnvG9qlNy6rBfOa5aWuV5UZatXFdjwN11kzOS3/z959x7dR3n8A/9zQlnfsxLGTOHvvvfdiJUAIe5UWaGgpBQqF/mhLBy1Qyg67rFJGIIyEFSAJmWTvHY8k3nvI1ry73x+yJCuSbCcOOLI/79fLL8jpntNzzz16pPvec9/LrG/7bj0ab/tLFiNx0fWoWf8toGmImTAdxu69UfDMP/zrmQcNAwB4qiqR9sAjMA8aBk1RULd/F4r/8xw8pcU/zs5Rm5aSkhIxRUYkqampyMvLC1leUFAAAOjcuXOT29izZw8uueQSDBo0CB9++CFkuWWhYgaa6aw98MADKCwsxJYtWzBq1Cj/8r/85S/QNA133303ioqKsH79ekyaNAkA8Itf/AJDhgzB3XffjQULFkAUA5PqPR4Pvv/+e+h03h/tJSUleO+99zBv3jx88cUXALxXeI4fP47//Oc/IYHmI0eO4PDhw8jIyAAAJCQk4LbbbsPf/vY3HD16FDExMQAARVHwj3/8Azk5OcjIyICmabj99tsxffp0fPnllxAE78yS2267DQMHDsT//d//YdWqVUHvNXz4cLz22mv+f5eVleG1117zB5qvu+463H777ejRoweuu+66Frf1jyXWIqC6NjSw6VsWaWan2QjoZAHVdWHK1gXKFlee3cnSTfON6N/NOzx5FA0b97nbRKA5ziLieG7oyaq/va2NBJotYtC6DVXVqrCaRMiSd4ZorEUMe2yqGryPz7LVdlhNAhbPNGPxTO+ymjoVz3xgQ3ZB6In3tBEGLJwSuCp6+IQbb3/VeMqP802sOXxQzbcsUh5xU32/DxcEqGlQtqRBEHlQdwnXzg7MeDtVrGLZWlebzkUbSaR29wX1vX08tM+ZjQJ0cvjgv297vvEm1iJAUbWQoI6iArUO7+sAYDIAVrOI7p2B3l1kfLXFiYoaDWMH6LBouhGKiqCZ19HOahTCBrp8y2IiTHQw6QFZEmCzh44nNQ3KloW5W9So9waij+RqIYFoh0vD1qMq8ko1eBSga4qAUb0FdE6U8OrXSsTAdTSLjxFx9ERon6q0qf7XcyOck8bHeMfsqprQ41BpU2E1B8Z/ABjaW4+BPfX444vhg0eNmT/RjDqHin3H285tFnFWEcdONtL2VjFioNmXr73KFuY7NUzbn653Fxk90mV8vjE42FHn0LB6ux2ZuR54FO9600Ya0T1Vxt9erwrK20zUElJsQtj0CUq1d5kUnxixbPUXyyB36IjY+Zf7A8eq04HSlx+Dfc+2oHV1ad1gnTwHJc/9DdDa3sOMz4YcnwilMvThnr5lciOzycs+/h90KZ2QuPAqJF12DQBAdTiQ/+RfUbvjh4jlRIsV5qEjUbt9c8jFhfZEik+AUhG57RubyV/+ybvetl9wJZIuvRqAt+0Lnv57UNvrOqUBADr+/NdwZB1DwTP/gJyUjKTLrkHaA4/g5AN3QGti9jn9eKI1dcbZGDZsGNasWYPq6uqgBwJu2bLF/3pjMjMzMW/ePKSkpOCLL76A1WptcZ2YOoPOiqqq+OSTT3DxxRcHBZl9BEHAF198gTFjxviDzABgtVpx6623IicnBwcPBifhv+GGG/xBZgAYO3YsNE3Dz372s6D1xo4di1OnTsHjCT4TnTlzpj/I7FsPAC6//HJ/kLnh8qysLADep3AeO3YM11xzDcrKylBaWorS0lLU1tZi5syZWLduHdTT7ju9/fbbg/49efJklJWVobq68RyLkRQXF+PAgQMhf3U1oYngzyWdLIQ9OfIt08nhA26+5WHLehov2xwrN7mw9BM73v3WgZxCFbIEiG1gtNLJ4dvM3Yw209VfFgxb/rTjpY/wPuGOjdutoahcxQ/7XXj1s1q8/VUdqms1/GKBBcnxoY2+47ALz3xgw39W1mLbQVf9+0XXbb86CUEPTvQJtE+kcvX9PkxZ3zE8/eJvZr6Cl1c48fYqJzYf8EBRtXaTKuB0Eceb+hQtEdu9sb7vLxvo++EeiuYr79uWQedd32oS8d633pzRu4958PKndhSUKZgzRh9+I1FKlsL3W1+bRpq04G/7cGXVwLbD6d9FgCyFT5ux9aiGr3eo2H9Cw+FcDat2qvjsBxVJsd6Ac1uklwW4ldC28PVhvS7yfvvG2OaUlyTg6nkxWLvdjvwIwdNILppsxqCeBiz71oY6R9s5Q9PLge/JhvxjTyOTkn3tGv67N3j8OV2MWcDPF1hRWqni683BAZ/vtjnw7qo6bD3ows4jLrz/bR1eX2FDxyQJ00aGzlAnOluCXh+cfqGe5vYuE3SRv+80jxueonzU7dqM0lefQOl/noLrRCaSbr4L+u7BDztLuPIWOA7shOPQnnO7A1FM0Ov97dyQVp9+QdA30vZuN1wFebBt3YCCZ/6BgucehSP7KFLvuA/GXv0ilosZOxmiTo/qdpw2AwAEvSFsv1dd3mVis9p+Iwqe/ScKn38Mjuxj6PTLe2Hs1de/nlif/9ZTWYH8x/8E25b1qPxiOYpefQb6Tp0RM2Haud0poggWLVoERVHw8ssv+5c5nU68/vrrGDt2LLp06QIAOHnyJA4fDn4AbGFhIebMmQNRFPH1118jOTn5nNSpDYRuqDWUlJSguroagwYNirjOiRMn0Ldv35Dl/fv397/eUNeuXYP+HRcXBwD+D0bD5aqqoqqq6qzLA0BFhfdK/rFj3lvHbrzxRiQnJwf9vfrqq3A6nU2+V0JCQtA2z9TSpUsxaNCgkL+96185q+01l9ujhQ0S+Ja5I+To9S0PW1ZuvGxz5JV6c69uOeTBC5/Y0bWjiGtmNf/W39Ymid7Zmw3/BMEbjAzXZrpmtJk/kBmu/GnHyxXhfcIdm1susSAxVsTbX9Vh11E3ftjvwlPv2yBJwMWTQtu8vFrDkZMe7Djsxhtf1KG0UsWvr7BGDBKej9yK9xidLtA+kcrV9/swZf0BudPK2uzA8TwV+7JUfLzejUMnVPziIgOs7fBB7BHHG18QLVK7N9b3/WUDfT9SejxZCmzL91+PomH38cAbawB2HfUgIUZEQkzbCXh6lPD91temp/dbH3/bhysrBrYdzuAMEXVODcfzm/ddsP+Ehhq7hu6dorvdJck7g7bhnyAALo/mv1jVkK8Pu9yR28mXL7855eeOM8NqFvHx2sYfcHe6MQMNuGyGFd/vtGPN9uicBSeJ3ju1Gv552z7wPdmQf+xp5OYFX7uG/+4NHn8a0uuAXy+OhVEv4PkPa5qVSmzrQRcqbSr6Z7ThhPH0k9NcLghyaJ8S6q+waO7IdwwmXPULmIaMQtmr/0bd9o2o27oOxU/9GUpVBRIWByYCmUdOhKFHX1R8+MY5r38001wufzs35Avuh8tz7ZNy8x2wjBiLgmf+gZrN36Nm4xrk/v0BeCrLkXzj7RHLxUyaDqWmGrW7t0Vcpz3QXM6w/V6sfyCH2ljb37QE1hFjUPjcP2H7YR1qNq1F3j8ehKeyAsnXB9red/xsW9YHTZ+1bdkAzeOBsXf/c7U7RI0aO3YsrrjiCjzwwAO477778PLLL2PGjBnIycnBY4895l/vhhtu8MfifObNm4esrCxcd9112LBhA/773//6/7755puzrlMUhQaorZMiRAciLddOux/ibMv7Zis//vjjEW8rOP32gebWqbmWLFmCK64IzWX29KeNPKHpHKiu1YLSKPjE1qdpCHerOgDUObwnVrHmMGXNjZc9U4oK7M9WMHOkDjop/Kyk802PNBl3XRncZx56uRpVtao/BUZD/vYOc2uujy/tRWyY8t78j6o/4FNdq6JP19DhPe6090mKEzGwuw7vfB2c+qLOoSErT0GPtKa/InYddWPSUAN6pcs4lBMd97tX12mIC5Mew5cyI1KuWnt9v48Jk1ImpomyPvuyFMwfq8PADAlbDkVBZz6Hquu0sOl4fMuqwqSFAbz90e0JX9Z3zHzjTXWtBkkUYDUFp4qQRMBiFFBdv16dw/uwS7tTC7m1zlfOZBBa9CDT84nNoSHGFNp+1vplNRHiinaXNxjvXS+4LWIaKRtrBromAzuPa2eUJqa6DjBF+YPRenfR4fc3Bd+Kfu9TJaisUREXEzp+x9d/B1eGSYvh43stUnlbnXf8NxkEXDzFgtXb7DAZBP9DRw16AQIEdIgX4XRrIel/BvbQ4xeXxmHvURfeXHl2d2adD3qmy/jddXFBy37/fAWqbGrY3zr+tm/su9dWn54nTPm4Bm3fkCQCSy6PQXqKhKfeqz6jmeUV1SosJs4DonNHqa6AHCY9hhTrnSQTLrWDdwUZ1okzUb3qk+B70FUFjgM7YZ02H5BkQPEg/vIbULdzMzTFAynJOxtOMFm8m0nsAEGWw6bvaOs8leVh02P40pV4IuTGhiQjbtpclK9YFtz2ioLa3dsRP/dif9s3JCclw9R3kPfhg5Fu72onlMoKSImR215ppO1jp85BxcoPQ9t+z3bEz7nI3/a+4+epqgzehuZ9cKBkaXn6AaLmeuutt/DQQw/h7bffRkVFBYYMGYKVK1diypQpjZbbs8d7F0rDgLTP1KlTMXv27LOqDwPNdFaSk5MRGxuL/fv3R1ynW7duOHLkSMhy33T9bt26/Wj1OxO+h/TFxsZi1qxZ52y7vlzPzREp6bt59ZnNSDpTeaUqeqVLIQ8w69ZJ9L8ejgagoExFl46hJ0PdOokorVLP+kGA4egkQBQEGPQC3BEeqHM+yS1W8MwHwceuulZFbrGCXukyTg/ZZKRKcLo1FFc0frJbU6eiW6fQixzdUiXkFQd+UOYWK5g4RECnJDHogYAZqZL/dSAQpAuXlkQSw8/6PZ0vDYQvoBENCkpV9BwS+sDKLineHc4vDd/HNACF5RrSk0MbpmuKiLJm9HvfzGdjFLXXuZJboqJXug4GPYIeCOjr03klTYw3KWH6ficJpZWBdvflWe3aUcTBnMBnoktHEaIoILf+da3+/bp2FCGJwalUfHmcIz28KxoVVgAZKQh5cF9a/TlYUSP59IsrvQ/BPF3nJKC8JjT/MgAM6iZAEATsO3FmJ7rxFqCwIrrb/WShB4+9FRxQqbKpOFXoQZ9uOghC8Llrj3Rd/cNbI1+oq6xRUV2ronvn0NlZ3dN0OFno/QBYTAJMBhEXTrLgwkmWkHX/dVcydh524Jn3Andp9UiT8eur4pCT78bzyyqhRnFq1dxiBf/+X3CgvMqm4lSRB7276EK+e7t3luF0aSgqj9xPK23ets9IDT1l6t5Zxqni4LICgJ9dYkW/DB1e+tiGoyfP7AJsUpyIU0XRcdGWooP7VDaMfQZBMJqCcvYa6lNfuHKzw5YTLTEQJBkQwv1IlCGIEgRRhKYAcmIy5DHJsIwJDWik/uEJuE5lo/Dv95ybHYoizpwsmAcMhWgyBz0Q0FSffsGZkxm2nBQTC0GWIYT5gS7IUlDbNxQzYRoEUUTNhtUh5dob54lMxA8YAtFkCnogoLFnfdufyApbToqJgSDLYU+OBCm47Z3ZxwGEybUtyZBi4qDUVIVsg3467e15OEajEY8//jgef/zxiOusXbs2ZNnZTpRsCi+Z01kRRRELFy7EihUrsH379pDXNU3DBRdcgK1bt2Lz5s3+5bW1tXj55ZeRkZGBAQMG/JRVjmjkyJHo2bMn/vWvf8FmCw3slpScXZ5ki8WCysrKFtbux7XnuAeSKGDCoMDJqyQCY/vrkFOooLJ+Jk+8VUBKghBStltHyR+cA4CUeAG906WgW9HPhDXMjDuTHhjaS0ZFjRo1gR+705teouGfR/HO/o21iBjWJ9DeFpOAEX112JfpDpoV1SFORIe44CF691E3BvXQIb7BLf19u8romChh59FAhHPvcTc8ioYpw4LzPE4eakBFjYqsfO8blVSqUFUNI/sGBy/irQJ6pgefQIc7NgAwfrABqqbhVFH0zJzYm6VAEgWMHRAIHEgiMLqfhBNFqn92bLxVQHJ88H7vy1LQNUVEenJgeXKcgJ5pIvZmBdrAHCHTy5h+3vfMLY7iaM5Z2nPMHTreSMDYATrkFATGm4QYASkJp/X9Yx506xRmvOkiYffxQN8/dkpBrV3DxMHBufcmDdbD6dZwMDswNu066q3PmP6B+sgSMKqvDgVlin/2c1tw6JQKURQwoleg30oiMLSHiNxSDdX157+xZiApJrRsWpKA1AYT4pJigO4dBRw6Fb6NBnUTUVmr4VSEr09zmBS0I3sJsBgFZBZEd7vXOTQczHIF/bk9wLaDDsRZJYzsH9h5q1nA6AFG7D7qDBr/kxMkJCcEX1jZftCBoX0MSIwNfAb6d9cjtYOMbQe9DxuqrlXxzHuVIX8Hs11wuTU8814lVq6v9ZdP7SDht9cmoLRSxZP/q4yYviZa1Dk0HMpxB/15FO+zBeKsIob3C4wLVpOAkf302HPcFdz28WLI8wl2HnFhcC89EhrMKO+XIaNTkoQdh4If9HT1XAvGDDDgna9qsetI5FuzrWHuqpk2woBYi4j9mW3nQaTU+up2boYgSbBOnhNYKMuwTJgOZ9ZR/8xOKaED5I5p/lXUmiqotTaYh431zuCsJxiMMA0eBXdBrj/tRskL/wz5q922AQBQ+vrTqFj2+k+wp+cf25b1ECQJcTPm+5cJsg6xU+fAfuwQPOWlALwzkXWd0/3rKFWVUGw1sI6eGNL2lhHj4Mw7GTblSezE6XCXFMF+5MCPuFfRoWbrRgiShNjpDdteRuzU2bAfPxzc9qkN274KSm0NrKMmhGn7sXA1aHv7ob3wVFUgZuL0oBQpsVNmQZAk1O3b9WPvJtF5izOa6aw98sgjWLVqFaZOnYpbb70V/fv3R0FBAZYtW4YNGzbg97//Pd59913Mnz8fd955JxITE/Hmm28iOzsbH330EcTz5Oluoiji1Vdfxfz58zFw4EDcfPPNSEtLQ15eHtasWYPY2FisWLHijLc7cuRIfPvtt/j3v/+Nzp07o3v37v4HEZ4vThSp2HXMjYvG62E1CSitUjG6nw6JMQLe/c7hX++62Ub0Spdw17OBQPyGfW6MG6jDrRcbsXqnG6oKTBuuQ02dhjU7g3/8DMyQ0LmD93hLEpCaJGL2KO8X8v5sBQX1s25vu8SISpuGE0UKbHUaEmJEjOkvI84i4M2vHIh2u466kZXvwXXzzOiU5IDN7g0GC4KAzzcG79+di723W/3xlcDsrK+2ODC8jw53LbZizU4nDDoBs0YbkFei4If9gTavtGlYs8OJ2WOMkETgRKGCIb106NVFxusra/2z6Wx2DZv3uzBxiAF3LrZgzzE3DDoBU4YZoJOBVVsCdZo7zoieaRIOZntQXq3CYhIwrLcOGaky1u50oqQyegKnp4o17Mn0YP4YGVYTUFalYWRfCQlWAcvWBtrxyhk69Ows4b4XAzMhNh/wYEx/CTfPN2DdHu/D/SYPkWGzA+v2BKI0I3pLGDdAxoEcBeXVGgw6AX26iOjTRcLBHAWZ+cHtNWOE9+u4U/0FnRG9JWTU31mwemeUR3/qnShSseuoGxdPMCDGJKKkSsWY/vXjzTeBvnbtHCN6p8v4zdM1/mUb9rowfpAOty0wYfUOFxQVmD5Cj5o6Dat3BoIybgX44gcnrphuxE0XGHH4hIKenSWM7q/Dyk1O1DWICW3a58b4gTosmm5AcoKIihrv+JcQK+CVz6J/vGkovww4eFLFjKEiLEYN5TUahnYXEW8BVm4JRNkWjJOQ0VHAX98N9LntxzQM76nhqqkSfjikQtGAcX1F2BzAD4dDP/fJcUDHBAEbD0YeE+68RMKBkxqKKzV4FKBrsoCB3QQUVmjYcTy6A82RbDvoxPFTLtyyIBadk+tgq1MxY7QZogh8vCb4Ivf9N3pvab/3qVL/spXrazF6oBH335SAb36og0EvYP5EC04VubF+l3eMcrmBnYdDn3A/op8Bapoc9JpRL+De6xNgMQr4cqMdQ/sER/+LyxVk5raNgOeOwy5k5rpx84VWdO5gh61OxbSRRogi8Nm64NRRd1/jfVr7A0sr/cu+2GjHyH563HttLL7b7oBBB8wdZ0JusQcb9wbadOZoI6aPNOJ4rhsut4axA4MveO066kL9c6jwzzsSsP2gE3klCtweDb266DB6gB4nCz1Yt6ttjT8t1W3JtdDFxcLY2XvnX8qF02FM6wQAyHn+bXiqf9y7/6KdK+cYandsRPzCayHFxMJdXAjr+OmQk1JQ/NZS/3pJN98JY59BOHn7Zd4Fmorqbz9F/IJr0en+f6L2h7WAKMI6cSbkxA4o/c9T/rL2PVtD3lffpTsAwLF/J9TampDX2wNH5hHU/LAOHa66GVJcPNyF+YidMgu65I4oevlJ/3qdlvwO5gFDcPTqed4FmoqKzz9ChytvQte/PoXq9d9CEEXETpsLXVIyCp57NOS99OndYOjWA+Wfvv9T7d55zZl5BDU/rEeHK28KbvsOHVH0ytP+9Trefg/MA4bg2LUXeBdoKio+X44Oi29El4f/jZoN3wEN2r7w+UB6Ac3jQen/XkOnX96L9IceQ/WG1dAlJSN+3gLYD++Hbdumn3q3ic4bDDTTWUtLS8OWLVvw0EMP4Z133kF1dTXS0tIwf/58mM1mxMfHY9OmTbj//vvx7LPPwuFwYMiQIVixYgUuvPDC1q5+kGnTpmHz5s3461//iueeew42mw2dOnXC2LFjcdttt53VNv/973/j1ltvxf/93//BbrfjxhtvPO8CzQDwzjdOVIzTMKqfDLNBQH6ZildWOpCV33jg0OkGnltux6WTDZgzWg9BAI7nKfhkvRO1p50jDe0lB80a7JIi+W+Dr7I5/IHmLQc9GN5HxrRhepj0QJ1Tw4lCFW+vcjVZn2igacDSj2px6VQjpg03QKcTcKJQwdtf2hpNm+FTWaPhqfdtuGyaCQummKAoGvZnebB8rT0kR+Sn6xyoc2iYNNSAsQP1KKlU8cbntdh+ODhw8N43duSVKBg/SI9LJnufUHei0IM3v3TieG5gowey3EiOFzF+kB5WswC3B8gvUfD2l3X44UDkWVvnq/dXu1E5WsOI3jJMBqCgXMPrX7qQXdB0v3/pMycunqDHjBEyRAHIzFexYpMrqN/nFKro1knFsF4SrCYBqgaUVGpYscmFjftCZ3/PGxM8q3xM/8DXc1sJNAPAf1c5cMF4A0b1rx9vSlW8/JkdmfmNz4h3uoFnP6rDpVMMmDPG4B1vchV8vM6B2tPudNiw1w1FAaaP0GFwdxkVNg3Lv3fg+93Bfd+teMewSyYZMG6ADnqdN53Gy5/acfhk9MzQb65PNquYNkTE4AwBJr2Aokrgve9VnGziph2XB3jrOwVzRoiYNND7YLsTxRpW7VSDAvc+gzO8F0j250T+LO3L0dAlWUD/LgJkEaisAzYd0rDhQGi+27ZC04B/v1OJK+fEYPZYM/SygOx8N179pAqFZU3vdHm1in+8Xo6r58bgilkx8Cga9hxz4r2vbWfVZlazgKQ47/fw4tkxIa9v2G1vM4FmTQOe+aAGi2aYMWOUEXpZQE6BB6+vqEZRedPfvRU1Kv7132osnmXGZdPM8Cga9mW68cF3tUFt37Wjtz17pevQKz00zcnvn69AWVX97539TvRKlzGinx46WUBZlYqvNzvw+aa6sOlo2rMev/0ZzBmBGYepl81F6mVzAQB5//uMgeZmKHv9GSiXXA3L2GkQzRa48k6g5PlH4Dx+sNFy1V9+BE9pMWJmXIi4CxcDOh3cuSdQ8tJjsO/64SeqfXQrXPo4kq64EbGTZkK0WOE6mY28x/8E++HI6ScBoPyT9+AuLkT8/IVIuuxaCDodnCezkf/kX2HbujFk/dhJMwAA1RvX/Cj7EY2KXvwXPIuuR+zEGd62P5WN/H/9GY4m2r7i0/fhKSlC/NwFSLzsGgiyDs5TOSh46u+wbQtu+5oNq6F5PEi85Ap0uPoWqHU2VH33JUo/eBPQov/clehsCdqPlZSDiFqs4Qxi+um4nTzLay0Wa5h76ukn4WS/bxUdUkytXYV2K/NIhIcB0Y9Op+dcl9aw8E8TWrsK7dbgWwa2dhXaLUdVXdMr0TkXLsc0/TR6v/NFa1eh1b29rrVrcHaub/zZfVGDn34iIiIiIiIiIiIiahEGmomIiIiIiIiIiIioRXjfGhEREREREREREUU9JghuXZzRTEREREREREREREQtwkAzEREREREREREREbUIA81ERERERERERERE1CLM0UxERERERERERERRT2WO5lbFGc1ERERERERERERE1CIMNBMRERERERERERFRizDQTEREREREREREREQtwhzNREREREREREREFPU05mhuVZzRTEREREREREREREQtwkAzEREREREREREREbUIU2cQERERERERERFR1GPqjNbFGc1ERERERERERERE1CIMNBMRERERERERERFRizDQTEREREREREREREQtwhzNREREREREREREFPVU5mhuVZzRTEREREREREREREQtwkAzEREREREREREREbUIU2cQERERERERERFR1NOYOqNVcUYzEREREREREREREbUIA81ERERERERERERE1CIMNBMRERERERERERFRizBHMxEREREREREREUU9VW3tGrRvnNFMRERERERERERERC3CQDMRERERERERERERtQgDzURERERERERERETUIszRTERERERERERERFFP01q7Bu0bZzQTERERERERERERUYsw0ExERERERERERERELcLUGURERERERERERBT1mDqjdXFGMxERERERERERERG1CAPNRERERERERERERNQiDDQTERERERERERERUYswRzPReczjVlq7Cu2Sy8V2by069vlW43R4WrsK7ZLDzj7fWiSJ8y1ai8KxvlUMvmVga1eh3dr32oHWrkK7lT6zY2tXoV3K/a6otavQbvV+p7Vr0PpU5mhuVfyFTUREREREREREREQtwkAzEREREREREREREbUIU2cQERERERERERFR1NO0aM2dIbR2Bc4JzmgmIiIiIiIiIiIiohZhoJmIiIiIiIiIiIiIWoSBZiIiIiIiIiIiIiJqEeZoJiIiIiIiIiIioqgXtSma2wjOaCYiIiIiIiIiIiKiFmGgmYiIiIiIiIiIiIhahIFmIiIiIiIiIiIiImoR5mgmIiIiIiIiIiKiqKeqrV2D9o0zmomIiIiIiIiIiIioRRhoJiIiIiIiIiIiIqIWYeoMIiIiIiIiIiIiinqa1to1aN84o5mIiIiIiIiIiIiIWoSBZiIiIiIiIiIiIiJqEQaaiYiIiIiIiIiIiKhFmKOZiIiIiIiIiIiIop7KHM2tijOaiYiIiIiIiIiIiKhFGGgmIiIiIiIiIiIiohZh6gwiIiIiIiIiIiKKehpTZ7QqzmgmIiIiIiIiIiIiohZhoJmIiIiIiIiIiIiIWoSBZiIiIiIiIiIiIiJqEeZoJiIiIiIiIiIioqinqdGapFlo7QqcE5zRTEREREREREREREQtwkAzEREREREREREREbUIA81ERERERERERERE1CLM0UxERERERERERERRL2pTNLcRnNFMRERERERERERERC3CQDMRERERERERERERtQhTZxAREREREREREVHU05g6o1VxRjMRERERERERERERtQgDzdTuvfHGGxAEATk5OQCAadOmYdq0af7X165dC0EQ8OGHH7ZOBYmIiIiIiIiIiM5zTJ1B1A6YDMDCySYM6SVDrxNwolDB8u/tyC1Wm1W+Y6KIy6cZ0bOzDI+q4UCWB8u/d8BmD74nRQAwc5Qek4YaEGcRUFyhYtVWJ3YccZ/1NueOMSAjVUK3ThJiLSK+2OzAF5udEes6oo8O00fo0TlZgqIAheUKVm504OgppVn72lpMBgGLZpgxvK8eellAdoEHy76txcmi5tW7U5KEK2eZ0auLDoqiYe9xNz74rha2Oq3BOiImDjFiYA8dkuMlONwaThZ68Nm6OpwoDH6f4X30mDrCgLRkGRaTAFudiqx8Dz5bb0d+yfndls0hicAF4/QY1VeGySigoFTF5z+4mtVP4iwCFk7Wo19XGYIAHMtV8Ml6J8qqg/vuxEEyeqfL6NZJREKMiK2H3Pjft6F9t3e6hFF9ZXRPlRBvFVBdp+FYroIvf3Chuq7t3vdlMgi4bJoJw/rooJcF5BR48OEaO041u8+LuGKGGT3TZSiKhn2Zbny42h4yhswfb0RGqoTunWXEWkSs3GDHyo2OkO1dNNGIiyaZQpa7PRp+/UTlWe3j+UQSgVkjJAzrJcGkBworNHyzw4PM/Kb7WKwZuGCsjF6dRQgCkF2g4vOtHlTUBK/3958Zwpb/ersH6/YGjmuHWAFj+olITxbROUmAThbw+AdOVNpatIvnPZNBwBWzLBjR1wC9TkB2vhvvf1OLk4WeZpVP7SDhytlW9O5aP84fc+G9b2xB43y8VcSiWRZ07ywj3ipC1YDCMgVrttuxaW/k704AuPvaOAzsocd32+z431dt/GDAezwWz7ZiRD/v8cjKc+P9VbYzOh5XzfUeD48C7D3qwvuralDTyLg9brABt14WB4dLxZJ/lJ6rXYkOsoz4i6+GeexUiGYL3HknUPXZu3Ac2tNkUUO/IYibfzl0ad0giBLcxfmoWfMF6rZ8H7lMz37o+LtHAAC599wItbYm4roUSrKY0eOeWxA/ZijiRw+GPjEee275PXLf+ri1qxb1BJ0Ona6/BQkz50CyxsCenYnCN1+Fbdf2JsvGT52B5CuugbFrN6h1dlRt2YiC116EUl31E9S8bWOfJzp3OKOZ6DSrVq3CqlWrWrsa54wA4PaFFozqp8O63S58us6BGJOA31xhRXJ800NAvFXAXYstSI4X8dlGB77b7sLAHjJ+dbkF0mnFL55kwMIpJhw54cGyNXZU1Ki4+UIzRvbVtWCbRnTtKCG3GcHNC8YbcNOFJlTUqFi+1oGVmxzIL1EQZz2/hzoBwJ2LYzBmoAFrtjvw4ZpaxJoF3HtdLFISmq57QoyI+66PRUqChI/X1mHVFgeG9NLh7qtjg9pz0lAjJg8zIKfAgw++q8U3W+zolCjhgZvi0D8j+BilpUiodWjegMPXtVi704kuHWU8eFMc0lOkc9wCP71rZxswbZgOO4568PE6J1QNuO1iI7qnNt7eeh1wx6Um9EqT8M12F77c4kJ6sohfXWaC2Ri87syRevROl1BYrkJRIgceLp6gR880CfuyPFi+zoldxzwY3lvGvVeZEGMWzsXunncEAL9aZMXoAXqs3enE8rV2xFhE3H11TLP6fHyMgHuuiUFygohP19nxzVYnBvfU4TdXWkPGkAVTTMhIlZsdwH7n61r8Z0Xg780vas9iD88/l0+RMXGQhD2ZCj7f4oGqAjfO0aFbx8b7mF4GbpmvQ/dOIr7fq+C7XQpSk0T8fL4epjBx5WN5Kj743h30d/hk8EXNLikCxg+QYNABJVVt92JKQwKA31wdh7GDjFi93Y5l39kQYxFx3w1xSElsekxNiBFx/w3xSEmUsHx1Lb7abMeQ3nrcc218UJ+3mgUkxIjYfsiJD76txcdralFlU3HLglhcNt0Scfsj+unRM10X8fW2RgBw1zVxGDvYgO+21WHZtzbEWkTcf1N8s4/H729K8B6P72rx9aY6DOmjxz3Xx4eMQT4GnYArZlnhcDXvIn9bk3TjrxEz62LUbV2Hig/+A6gqkn/1Bxh69mu0nGnIaKTc+UcIsg5VK99H5afvQHO50OHm3yBm5kXhCwkCEq78OVSH/UfYk/ZB3yEBfR76Faz9eqBm75HWrk6b0uWeB5B82WJUrPkGeS8+A6gqevz1MVgGDm60XNKFC9DtgT9DqalG/svPo+yrFYifOgM9//kkBJ3+J6p928U+37aoqhaVf20FZzQTnUavb1tf1MP66NAzTcarK2qx+5h3ls7Oo2788eYYXDjBgDe+aPxH+JwxBhh0Ah57x4aKGu/gd6LQg18vsmLcQB027vPOVo6zCpgx0oDvdzuxbLV3tuCmfW7ctdiChVOM2HnU7U/K39xtAsAfX61GebUGi1HAo0sinwRnpEqYN86Aj793YM1O19k1VisZ2V+PXl10eGF5DXYe9tZ9+yEX/nZbPC6ZYsarnzY+s2z+BBP0OgF/+08Vyqu9J7DZ+R7cfU0sJgwxYP1u7yy2rQedWLG+Ds4GE8w37nXiL7fG4+LJJhzKCbywckNov1i/x4HHfpWAaSOM+O9X0Rt869pRxIg+Ony6wYk1u7z7vO2wB/dfY8YlEw14+sPIn4lJg3VISRDxxPt1OFV/R8ChE96y04fr8fnmQN97drnd378fvS1ygOeTDU5k56to+NPi0AkP7rzcjMlDdPjih+jqz80xop8OPdNlvPyJDTvr73jYcdiFh2+NxUWTTPjPisb71/xxRhh0Ah55o9rfxjkFHtx1VQzGD9Zjw55Am/3hhSqUVauwmAQ8cWd8k3XbecSNWnvb+aEHAOkdBAztIeHLrR5s2O8NuO86ruLOS/WYO0rGy5+H3nXiM7a/hA5xIpZ+5kJeqbddjuaquPNSHSYNkvDNjuAAflmVhj2ZjQfSDp9U8df/uuDyAJMGSeicdH5fDDwXRg4woHcXHZZ+WIUdh7z9c9tBJx5ZkogFU8145ePGZ1teOMkMvV7AX16taDDOu3HvdfGYONSIdbu837u5xQoefzt4Ztvq7Q78+spYzBxjwsdra0MekCNLwOJZVny5qQ6XTos8VrUlowYY0LurHs9/UIUdh7zfkdsOOPDIr5KwcJoFLy+vbrT8hZO9x+PhlysDxyPPjXtvSMCkYUZ8vzP0romLp5jhcGk4nOPG8H5t67dmU/QZvWAZPRkVH72Jmm8+BQDU/rAWqX98CvGX3YCixx+MWNY6bT6U6goUPflHwOP9HWtbvwqpf34WlvEzUPPdytAyk2ZDSuwA28bvEBspGE2NchYU49v0iXAWlSJu5CBM+uGj1q5Sm2Dq0x8J02Yh/5WlKPnoPQBAxbdfo+9LbyD1ll/i+N1LwpYTZBmdbroVtr27kfXA3f7ltQf3o8dfHkXS/ItQ+tnyn2Qf2ir2eaJzp+3/sic6Q6fnaA7H6XTioosuQlxcHDZt2gQAUFUVTz31FAYOHAij0YiOHTvitttuQ0VFxU9Q68iG95ZRXatiz7HAraA2u4adR10Y3FMHuYmJO8N667A/y+0P5gDAkZMKisoVDO8TOFEa0lMHWRKwfndwUGz9HhcSYkR0T5XOeJsAUF7dvIDP9OF61NRqWFsfZNZH0cSskf30qLKp2HU40Ha2Og3bD7swrLe+yWM0sp8e+467/Ce7AHAox43CMgWj+gfa82ShEhRkBoBau4Zjp9xITWp6BldNrQaXW4PJGN2zbIf2lKGoGjbtDzSGRwG2HHT701dELNtLxokixR9kBoDiCg3HTikY1iv42m3D/t2YrNOCzL5ltXYNHZsxuzcajehb3+cbpNWx2TXsOOzG0F5Nj0vD++qxLzN4DDl8woPCMgUjTwvglFWf2exBAYCxjcWABmaIUFQN244EgsIeBdh+VEG3jiLiGoktDsoQkVui+oPMAFBapSErX8Pg7uEPlCyh0WNodwGu5mUnaDNG9ff2+Z2Hgsf5bQedGN7H0GSfH9HPgL3HnMHjfLYbhWUejB4QPmVJQ2WVKvS68Mdl/gQzRAH4enNds/cn2o0aYECVTcHOQ4F0IjW+49G36eMxsr8Re48GH4+D2W4UlnoweqAxZP2URAmzx5nx3tc2KG1oxlJzmUeMh6YosK1vcMegx43ajd/B0LMfpISkiGVFoxlqba0/yAwAUFWothportALsaLZirgF16BqxXvQ7NF7Uby1qS43nEXtLL3LTyB+8lRoigdlX37mX6a5XSj/+nNYBgyCrkNK2HLGjB6QY2JQuW510PKarZuh1NUhfurMH7Xe7QH7PNG50zbPYIl+RHa7HRdffDE2bdqEb7/9FhMmTAAA3Hbbbfjd736HiRMn4umnn8bNN9+Md955B3PnzoXbHXm22I8tPUXCqWIlJJB1olCBQSc0ept6nFVArEUMmyf4RKGCLimBsukpEpwuDYXlash6ANClPt3CmWzzTPTpKuNEoYKpw/X45y9j8O9fx+Hvt8ZgyrDzP2LUpaOMk4WekGOUk++BQS+gYyO38cZbRcRaROQUhEZtsvM96Nqx6RtX4ixiSF5bH5NBgNUsIC1Zwo0XWGA2ijic03r9+VxITxZRUqmFBN1PFHn7blqH8H1QANA5ScSpotDA5YkiFcnxIgzn6AKHXgcY9ECto20GJLqkSDhVFDou5RR4+3xj41J8/RhyIkyfzynwoEvHlqV2+dttcXjqtwl46rfxuPkic5tIX9I5SURZVWifzy3x9uXUxMh9vmOCEBRk9pctVZEUK0B/2hAzvLeIP92gx8M3GvCbS3UY0oM/NQGga0cZJwrcIX0+2zfON3KxLz5GRJxVRE5+mHE+z4OunULHeZ0MWE0CkuJETBhiwMRhRmTmeuA+bROJsSLmTzTjw9W1Ia+1ZV07yThREPq9m53nbvbxyA5zPLIiHI+r51pxOMeFfcfb3h0qzaHr0gOe4nxop6WycOYcAwDo07tHLOs4uh/6tK6Iu/hqyMmdIHfoiNgLroC+W09UrwrNnRp3ydVQqiphW9d20uBR22Hq2RvO3FyodcEX9uqOHKp/vVfYcoLO+wNTdYbm2lddTph69gaE6P+9QkRtA1NnEJ0Bm82Giy66CAcOHMDq1asxbNgwAMCGDRvw6quv4p133sE111zjX3/69OmYN28eli1bFrT8pxRnEXE8LzSoW1Wr+V/PLw0/4y/OIgate3p5i0mELHlnxsVZBFTXhW6nqta7LK5+luiZbLO5TAYgxiyiR5o34PzlZgfKazSMG6jD4hkmKAqwcd/5e3IXZxVx7GRo8LbS5m27eKuIvAg5qn3tWmUL0/Y2FVZz4+3Zu4uMHukyPt8YPl3EAzfF+Wc7O5waVm6ow4bdjT9Q6nwXaxFQXRvaXr5lcZbwP9TNRkAnh+/nvmVxFgHFlS0PDk8d6r1DYNexthn5ibWKOJYbum/Vvj4fE3lcirVGHkOqazVYz2IMAYA6h4Y1OxzIyvPAowC9usiYNtyAjFQZ/3izGo7zdwhpUowZqAnzEfctizGHL2cyePt8uIeb+ZbFmgWU1t95cqJIxb5sFRU1GmLN3rQbV07Twah3Y+vh9pmX1icuRsLRMON8VcNxvjjSOC8GrdtQZYRxftYYExbNtPr/fTDLhf+sCE3PceVsK04WerD1QHSP62cqLkYMezwqa3xjkBTxeMQ3cjyqbErI8RjSW4+BPfX484vl56j20UeKTYBSFXqHn1LtXSbFJ0YsW/3FMm9wef7liLvwCgCA6nSg9OXHYN+zLWhdXVo3WCfPQclzfwO09j3m0PlJTkyCu7wsZLlvmZzUIWw5Z14uNFWFZeBgVHzzpX+5Ib0LdPEJAADJGgOlpvG0P0TtxelpwuinxUAzUTNVVVVhzpw5yMrKwtq1azFw4ED/a8uWLUNcXBxmz56N0tLALTcjR46E1WrFmjVrGg00FxcXo6SkJGR5XY0B5pjkFtVbJwMeT+hI61uma2QU8L0WLmDjUQLlPYo3GBF2PY9vW8IZb7O5DDrvtq0mEf9ZWYedR70nj7uPuvHgDVbMG2c4rwPNehlwh227+vZoZJasvn7fw7WX29+egr9tG4oxC/j5AitKK1V8vTl8oPmNlTaY9AI6JIiYOMQInSxAFAElis/fIrWHrw19fTVcuYbrBZUN6uct+2XTo7OIeWP02HXMjWO5ZxgtjRL6COOS+7TxInxZ33EIV77xPt+Y1TuCA227jrqRk+/BLZdYMXW4AV9vid5AnCwJ8IT50PrHXClSn69fL8znPfB5CSw7PdfzjmMqllyiw5yRMnYec51x8L8t0Uf4XvP1Wd9YHr6s97Vw3xOR+vzWA07kFHgQYxYxtLcesRbRvx2fvt10GNFfj7+/VnmGexP99LLgb7uG/Mejsd9Gvu/dJsYwj6JBEoGr5lqxdocd+aXt9wMg6PXQPKGBfa3+jr/GHmSmedzwFOWjbtdm2Hf9AIgSrJNmI+nmu1D89MNwZR/1r5tw5S1wHNgJx6E9534niM4BUW/w9/uGfGlgRH34VEhKdRUq161B4qx5cJ48gapN66BLSkbakt9Adbsh6nQQDQYojaf7JyL6STDQTNRMd911FxwOB3bt2hUUZAaAY8eOoaqqCikp4fNqFRcXN7rtpUuX4uGHHw5ZPnrO/Rgz94Fm1U8SAfNpuXNtdg1uDyCHCdr4ljV2q6zvtXC5CmUpuLzbo/mXBb9P4PUz3WZz+db3KBp2HQv8eNMA7DjqxkUTjEiIEZqdM/fHIomAxRTcRjV1GlweQBeuPXzHqJFMFS63d5/CtafO356h+63XAb9eHAujXsCjb1eH3FLvk5VX37jZwLaDLvzl1ngAwIerozeXp7evhi73LQvXXg2Xhy17Wj8/WykJAm65wISCchXvfRe9gU2fxvp8uHFJ14x2dPmPQ7jykfv82dh2yI1FM1T0y9BFdaDZo0QYn31jRISgvH+8DpP9IvB5ify+igr8cEjBwok6pHUQcKKo7U8vabTPhxun6/usbywPx9fnw31PROrzZVUqyqq8Vwi2HnDihgutuOe6OPxhaTncHkAUgGvmWbF5rzNs6qW2wns8gjtwTZ0Kl0cLe0HLfzwa+23k+95txhg2Z7wZVrOIT9e071zBmssFQQ69au5LB6C5I08GSLjqFzB074PCR+71T1Gr274RqX96GgmLf4aiR38PADCPnAhDj74o+Mtd534HiM4R1eX09/uGhPqH0auuyL81cp/5F0SDAZ1vvQOdb70DAFD+3ddwFuQjftJUKPbGH/BORPRTYaCZqJkWLFiA9957D//85z/x1ltvQRQDJy6qqiIlJQXvvPNO2LLJyY3PSl6yZAmuuOKKkOVPfNj0A358enSW8JvF1qBlf3y1GlW1athUAL5lVWFSCPhUNZJKIM4ioNau+mdoVdVq6N0lNBrhT5Vh0854m81V59Dg8miwO7SQ22Rs9bd3mw2tH2jumS7jd9fFBS37/fMVqLKp/lujG/LdnlsZ5vZcH1+7hisfZxVhqwttT0kEllweg/QUCU+9V438CGk5Tlfn0HD4hBtjBxmiOtBcXauFba/YRtK6AECdwxs8iDWHKWtuvGxzxFsF/HKBCXaXhpc/c0QM/keTnmky7r4mJmjZH16oQrVN9Y8NDfnSYvhuXw/Hl14j3BgSaxFgO4sxpDEV1SosUf4AzJo6IDZMeowYU+D1cOxOb58Pl6fat6w6TFqNhqrq42smfctn+0eDXl10uO+G+KBl9z1ThqoaJeI4DTQ1zqtB6zYUH2GcP92OQ05MHWFCn646HMhyY8IQIzolSXjr8xokxQVv16j35nauqVWj/qGNvbrocP9NCUHLfvdUKapqInzvxvjGoMgNWtnI8YizSv7jYTIIuHiyGau322E0CDAavJ8Zo16AAG8bu9xa2NQ0bY1SXQE5THoMKdZ7bJTKCGlFJBnWiTNRveqT4PugVQWOAzthnTYfkGRA8SD+8htQt3MzNMUDKcn7u1sweZ90KiV2gCDLYdN3EP2UPOVl0CWFnhfqEr0PxPSURX4YnVpXi5yHH4QuOQX6jqlwFRfCXVyEXv9eCndlBdRa249Wb6Jow9QZrYuBZqJmWrhwIebMmYObbroJMTExeOGFF/yv9ezZE99++y0mTpwIk8l0xttOSUkJOxva/HVVs7eRW6Lg2Q+Df2BU12rILVHRK03C6af4GZ1kON0aiisaD2LW1KnoGubhWt06Sf4HSQFAXrGCiYP16JQoBj0QMCNV8tfvTLfZXFr9+3ftJEE6La2DL4dxpIfd/ZRyixX8+3/BudOqbCpOFXnQu4su5Bh17yzD6dJQVN74CW91rYqM1NDhvHtnGadOyzEpAPjZJVb0y9DhpY9tOHryzKIIelmAyRDdQbe8UhW90iUYdAgK5nbrJPpfD0cDUFCmokvH0OBCt04iSqvUsw4Om43ALxeYIEvA8x/bmwzeRYvcYgVPvRd8H2dVrYpTxQp6pcuhfT7V2+cbG5cqbRqqa1V0S5UBBM/8yUiVkRvmQaMtkRgnhnyOok1BuYruqaF9vkuy6H89HA1AUYWGtA6hn/n0ZBFl1VqTgcjE+usMbfXBlqc7VeTBv/5bGbTMO84r6N01dJzvkVY/zpc1Ms7X1I/zncOM82kyThU1PY77ZuqajN5jnhgnQpYEPHhzQsi6E4caMXGoEc99UIVdR87ftFPNcarIg3+9FRxcrLKpOFnoQZ9u4Y6HrtnHo3uY49EjzftwX8B7l5nRIOKCiRZcMNESsu7jd3XAzsNOPPd+83/rRSv3qWwY+wyCYDQFPRDQ0L0PAMCVmx22nGiJgSDJgBDmtgpJhiBKEEQRmgLIicmQxyTDMmZKyKqpf3gCrlPZKPz7Pedmh4jOkj3rOKxDh0M0m4MeCGjuO8D7eubxJrfhLimGu8R7t6xoscLUqw+qNn7/41SYiOgs8FHgRGfghhtuwDPPPIMXX3wR999/v3/54sWLoSgK/vrXv4aU8Xg8qKys/NHrZncCR04qQX8exZunONYiYmjvwAmRxShgeB8d9me6g2ZBdYgT0eG0mU27j7kxqIcO8dZAoKFPFwkdEyXsOhqIWOzNdMOjaJg8LDjP3qQhelTUqMjKV854m2dixxE3JFHA2IGB29FkCRjVT4eCUqVFM03PlTqHhkM57qA/jwLsOOxCnFXE8H6BtrOaBIzsp8ee48F5TZPjRSTHBx+jnUdcGNxLj4SYwPJ+GTI6JUnYcSg4EHf1XAvGDDDgna9qGw0ghJvBmBQnol+GjBNRfpv1nuMeSKKACYMCfUUSgbH9dcgpVFBZP0s83iogJUEIKduto4QuKYG2TokX0Dtdwu7jZ9cuehm47WIT4qwCXvrMgdKq1u+r50qdU8PhE56gP4/i7bNxVhHD+waOgcUkYEQ/Xf1YEthGh3gRHU7r87uOujG4pw4JMYHj07dbfZ8/y8CY1RTa56cONyDWIuJgVnRPL9+fo0ISBYzuG7jAJ4nAiN4iThar/lnHcRagQ5wQUjY9WURaUmB5h1gBPVIF7M8JHCizMfR99TIwYaCMWruG/LK2068bU+fQcCjbHfTnUYDth5yIs4oY0T94nB/V34A9x5zB43yCiOSE4D6/45ATQ3obkBAbWN4/Q4dOSTK2HQyM89YwYzcATB5uhKppOFng7ctbDzjx3AdVIX8AsPeY9zV/6qQoVufQcDDbHfQXOB4SRvQP3DlmNQkYNcCA3UdPPx4SkhOCL47vOOTAkD6nHY/uOnTqIGP7QQcAoKZWxbPvVYb8Hcp2weXW8Ox7lfhiQ/tIqVG3czMESYJ18pzAQlmGZcJ0OLOOQqnwPghNSugAuWOafxW1pgpqrQ3mYWO9M5frCQYjTINHwV2Q60+7UfLCP0P+ardtAACUvv40Kpa9/hPsKVHjqtavhSDJSJp/iX+ZoNMhcc4FqD10AO5SbwBZl5wCQ3rXJreXevOtECQJJR8v+7GqTER0xjijmegM/epXv0J1dTX+8Ic/IC4uDg8++CCmTp2K2267Df/4xz+we/duzJkzBzqdDseOHcOyZcvw9NNPY9GiRa1S313H3MjO9+C6uWZ0SnKi1q5h8lA9BAH4fHNwEPLXi7wzbv70WmAG4tdbnBjeR4ffLLZg7U4XDDoBM0frkVei4IcDgYBOpU3Dmp0uzB5tgCQCJwoVDO2lQ690GW98URd0+0pztwkAo/vrkBgr+h/M0zNNxtyx3v/fetDlT4excZ8LEwbrsXiGCSkJEiqqVYwe4C370ifnd5qHHYddyMx14+YLrejcwQ5bnYppI40QReCzdcF1v/uaWADAA0sr/cu+2GjHyH563HttLL7b7oBBB8wdZ0JusQcb9waO8czRRkwfacTxXDdcbg1jBwZfFNh11AVXfTztz7+Ix6EcN04VeVDn0JCSIGHSUAMkUcDyNed3ezblRJGKXcfcuGi8HlaTgNIqFaP76ZAYI+Dd7xz+9a6bbUSvdAl3PRu4U2DDPjfGDdTh1ouNWL3TDVUFpg3XoabO2/8bGpghoXMHbxBCkoDUJBGzR3kDq/uzFRSUeWeRXj/XiG6dJPxwwI2OiSI6JgYCFy63hn1Z0T2bNpydR9zIyvPghvkWdEpyoNauYcpwA0RBwMoNwTkGf3uVNyXQH14M3A3w1WY7RvbV4bdXx2D1dicMegFzxhiQW+zB5tMe/Dl2oN47htTHtHt1kTF/vDcquuWAC+XV3uPwyC/jsP2wC3klCjweb6qbUf11OFnkwbrd0ZufGQBySzTsy1YwZ5QEixEor9EwvJeEhBgBH28IBNEXTdGhR6qIP/wnsL9bDikY3VfCDXN0WL9PgaoCEwdJqLUDG/YH+ua4/hIGdBVx+JSKSps33cbI3hLirMCH33uC7jQx6IDxA7yBu271dwiM6y/B4QIcLg0/HIrip41GsP2QE5m5bvzs4hj/OD99lAmiCHzyffCYeu918QCA+58NpBP4fGMdRg0w4HfXx+PbrXUw6gXMG2/GqSIPNu4JjFsXTTKjVxcd9me6UF6l1l/AMaBHmg7fbq3z3y1QWKagMMKs3ZJKNepnMjdl+0Enjp9y45YFMeicLMFWp2H6aO/x+HRtcPD3d/WpUO57usy/bOX6OowaYMR9N8bj2y12GPQC5k3wHo8Nu73Hw+VB2HYc3s+A7mlym2/jhlw5x1C7YyPiF14LKSYW7uJCWMdPh5yUguK3lvrXS7r5Thj7DMLJ2y/zLtBUVH/7KeIXXItO9/8TtT+sBUQR1okzISd2QOl/nvKXte/ZGvK++i7dAQCO/Tuh1vIpaWeq25JroYuLhbGz967LlAunw5jWCQCQ8/zb8FQzVcOZqjtyCJXrViP15lshx8fDmZ+HxFnzoO/YCaeefNS/Xtff/QHWIcOxZ15ghn7K4mthzOiOusMHoSkK4iZMRszIMSh44xXYjx5ujd1pc9jnic4NBpqJzsKDDz6Iqqoqf7D5jjvuwIsvvoiRI0fipZdewoMPPghZlpGRkYHrrrsOEydObLW6ahqw9ONaXDrFhGnD9dDJAk4WKvjv17WN3p7uU2nT8NQHtbh8qhGXTDZCUYD92W58/L0jJCfkZ+sdsDs0TByix9gBepRUqnjjizpsP+w+621OGKRH7y6BoapvVxl9u3r/nZXnQUV9HkW3B3hmWS0WTjFi/EAd9DoBuSUKXvy4DodOnN+zsjQNeOaDGiyaYcaMUUboZQE5BR68vqIaRRFuaW+ookbFv/5bjcWzzLhsmhkeRcO+TDc++K42qD196Up6pevQKz30QSS/f77C//CotTsdGNJTj0E9dDDoBdTUeWeFfbHJjrxm5nQ+n73zjRMV4zSM6ifDbBCQX6bilZUOZOU33t5ON/DccjsunWzAnNHeCzbH8xR8st6JWkfwukN7yRjTP9DOXVIkdEnxHoMqm8MfaE6rD0aPG6jDuIHBx6W8WsW+rOgO7IejacBzy2y4bLoJM0YaoJMFnCj04M0vapvZ5zU88a73M3PpVBM8qob9mW58uNoeMoZMHKJHn66Bdu3XTYd+3bz/zsz1+APNWw+60CNNxvA+euhkoLxKxaotTny52X7GDyg9H324zoNZIyQM7yXBqPemxHjrGzdymnhAn8sDvPqFCxeMlTF9mARBALILVHy+xYO6Bn3+RJGKrikiRvWRYDJ4x+TcEg3LN3iQVRD8HiYDMHtk8E/QyYO9/66o0fDDobYXgNM04Kl3q3DFLAtmjjFBLwvIznfjtc9qGk3T4FNRreKxtypx5WwrFs2wwqNo2HvchQ++sQX1+b3HXEhOkDBpqBExFhFuj4bcIgX/+bQ66MJje6dpwFP/q8Ti2VbMGmv2H4//fFIdMQDfUEW1ikffqMBVc6xYNLP+eBxz4f1VNec0R3xbUvb6M1AuuRqWsdMgmi1w5Z1AyfOPwHn8YKPlqr/8CJ7SYsTMuBBxFy4GdDq4c0+g5KXHYN/1w09U+/apx29/BnNGuv/fqZfNReplcwEAef/7jEG3s3Ty8UfQ6cYiJMycC8lqhSM7C9l/uh+1+/c0Ws6ek4nYCZMRO3YiIIlwZGci5+9/RNX6tT9JvdsD9vm2Q2WS5lYlaBqPANH56lf/bvt5+85HTkcbiCpFKUtM8x+ASeeWoy6600NEq6TkME/po59EYV510yvRj0JTefrRGv5ccHtrV6Hd2vfagdauQruVPrNja1ehXcr9rqi1q9BuXeg+0tpVaHV/fTc6z+cfurptzAVmjmYiIiIiIiIiIiIiapG2ES4nIiIiIiIiIiKidk1re4/7iCqc0UxERERERERERERELcJAMxERERERERERERG1CAPNRERERERERERERNQizNFMREREREREREREUU/TtNauQrvGGc1ERERERERERERE1CIMNBMRERERERERERFRizDQTEREREREREREREQtwhzNREREREREREREFPVUtbVr0L5xRjMRERERERERERERtQgDzURERERERERERETUIkydQURERERERERERFFP07TWrkK7xhnNRERERERERERERNQiDDQTERERERERERERUYsw0ExERERERERERERELcIczURERERERERERBT1VKZoblWc0UxERERERERERERELcJAMxERERERERERERG1CFNnEBERERERERERUdTTmDujVXFGMxERERERERERERG1CAPNRERERERERERERNQiDDQTERERERERERERUYswRzMRERERERERERFFPY0pmlsVZzQTERERERERERERUYsw0ExERERERERERERELcJAMxERERERERERERG1CHM0ExERERERERERUdRTVSZpbk2c0UxERERERERERERELcJAMxERERERERERERG1CFNnEBERERERERERUdTTNKbOaE2c0UxERERERERERERELcJAMxERERERERERERG1CAPNRERERERERERERNQizNFMREREREREREREUU9TW7sG7RsDzUTnMbNZ39pVaJcMRg6NrUWWeaNNa3E7Pa1dhXZJEIXWrkK75XErrV2FdstkMbR2FdolR1Vda1eh3Uqf2bG1q9Bu5X5X1NpVaJdSxia0dhWIqJXwjJ6IiIiIiIiIiIiIWoTT9oiIiIiIiIiIiCjqqZrW2lVo1zijmYiIiIiIiIiIiIhahIFmIiIiIiIiIiIiImoRBpqJiIiIiIiIiIiIqEWYo5mIiIiIiIiIiIiinsYcza2KM5qJiIiIiIiIiIiIqEUYaCYiIiIiIiIiIiKiFmGgmYiIiIiIiIiIiIhahDmaiYiIiIiIiIiIKOqpKnM0tybOaCYiIiIiIiIiIiKiFmGgmYiIiIiIiIiIiIhahKkziIiIiIiIiIiIKOppzJzRqjijmYiIiIiIiIiIiIhahIFmIiIiIiIiIiIiImoRBpqJiIiIiIiIiIiIqEWYo5mIiIiIiIiIiIiinqYySXNr4oxmIiIiIiIiIiIiImoRBpqJiIiIiIiIiIiIoozT6cT999+Pzp07w2QyYezYsfjmm2+aVTYvLw+LFy9GfHw8YmNjsWDBAmRlZbWoPkydQURERERERERERFFP1dpX6oybbroJH374Ie666y707t0bb7zxBi644AKsWbMGkyZNiljOZrNh+vTpqKqqwoMPPgidTocnn3wSU6dOxe7du5GUlHRW9WGgmYiIiIiIiIiIiCiKbN26Fe+99x4ef/xx3HvvvQCAG264AYMGDcJ9992HTZs2RSy7dOlSHDt2DFu3bsXo0aMBAPPnz8egQYPwxBNP4JFHHjmrOjF1BhEREREREREREVEU+fDDDyFJEm699Vb/MqPRiFtuuQWbN2/GqVOnGi07evRof5AZAPr164eZM2figw8+OOs6MdBMREREREREREREFEV27dqFPn36IDY2Nmj5mDFjAAC7d+8OW05VVezduxejRo0KeW3MmDHIzMxETU3NWdWJqTOIiIiIiIiIiIgo6mlqdOZoLi4uRklJScjy5ORkpKSkhC1TUFCA1NTUkOW+Zfn5+WHLlZeXw+l0Nlm2b9++za6/D2c0ExEREREREREREbWSpUuXYtCgQSF/S5cujVjGbrfDYDCELDcajf7XI5UDcFZlm8IZzUREREREREREREStZMmSJbjiiitClicnJ0csYzKZ4HQ6Q5Y7HA7/65HKATirsk1hoJmIiIiIiIiIiIiolaSkpERMkRFJamoq8vLyQpYXFBQAADp37hy2XGJiIgwGg3+9MynbFAaaiYiIiIiIiIiIKOpFa47mszFs2DCsWbMG1dXVQQ8E3LJli//1cERRxODBg7F9+/aQ17Zs2YIePXogJibmrOrEHM1EREREREREREREUWTRokVQFAUvv/yyf5nT6cTrr7+OsWPHokuXLgCAkydP4vDhwyFlt23bFhRsPnLkCFavXh02hUdzcUYzERERERERERERURQZO3YsrrjiCjzwwAMoLi5Gr1698OabbyInJwevvfaaf70bbrgB33//PTQtMNt7yZIleOWVV3DhhRfi3nvvhU6nw7///W907NgR99xzz1nXiYFmIiIiIiIiIiIiinrtKHMGAOCtt97CQw89hLfffhsVFRUYMmQIVq5ciSlTpjRaLiYmBmvXrsVvf/tb/O1vf4Oqqpg2bRqefPLJRh9A2BQGmomIiIiIiIiIiIiijNFoxOOPP47HH3884jpr164Nuzw9PR3Lli07p/VhjmYiIiIiIiIiIiIiahEGmqlNmzZtGgYNGtTa1SAiIiIiIiIiImrTmDqDqJ2TRGDOaBkj+8gwGYCCMg1fb3PjWK7aZNlYC3DxBB36pEsQBCAzT8WKTW6U1wSSIskSsHCSDl07ioizCBBFoKxKw7YjHmw+oEBt8DYxZmDSYBldU0SkJ4sw6AW8+JkTWflN1yUaSSIwb4wOI/vKMBsE5Jep+GqLC0eb1fYCFkzUo28Xb9sfz1Pw6UYXyqsDbR9vFTCmn4z+3SR0iBOhaUBBuYpvd7hCjm/vNBEj+sjoniohziKgpk7D8TwFX251o6au7SW5kkRgzigZI3rX9/tyDau2uXEsrxltbwYuHq9Db1+/z1excnOYfj9Rhy4pIuKtAgQBKKvWsN3X709r0rQOAmaP1CE9WYReB5RXa9h62IPNBxVoba/5AQAmg4CFU4wY2lsHvU7AiQIPlq914FSx0qzyHRNFLJpuQs80GR5Fw4EsDz5aa4fNHtxgAoCZow2YPEyPOIuI4goVX29xYMdhd8g2R/TVYcZIAzomSlA1DQWlKr7Z5sCBLM+52OVWJYnAzOEShvUUYdIDhRUavt2pILOg6Q4WYwYuGC2hV5oIAUB2oYYvtnpQYQte72836cOWX7XDg3X7Ap+tAV0FDO4uIq2DCKsJqKoFjpxSsXavAoerJXt5/jMbBVw5JwYj+hth0AFZeW68+1UNThQ0r4+ldpBwzfxY9Omqg0cB9hx14t2vqhsdp8cPMeL2RfFwOFXc9vfikNdnjTFj5lgzkhMk2OpUbNnvwEff2eByt53Bx2QQcNk0E4b10UEvC8gp8ODDNXacKmreeNMpScQVM8zomS5DUTTsy3Tjw9Wh48388UZkpEro3llGrEXEyg12rNzoaHL7v7nSiv4ZOqzd4cB739rPah/Pd4KsQ9IV1yN28kyIFiucJ7NR9sGbqNu3q8my5kHDkbjwKhi6ZgCiBHdBHiq+/gw1G77zrxM7ZTY6/TLyg4sKnnsUNRvXnItdaRMEnQ6drr8FCTPnQLLGwJ6dicI3X4Vt1/Ymy8ZPnYHkK66BsWs3qHV2VG3ZiILXXoRSXfUT1Lztkyxm9LjnFsSPGYr40YOhT4zHnlt+j9y3Pm7tqkUNQadD2s9vRdLceZBjYlCXmYm8l19C9fatTZZNnDkLna65HqaMDCh1dajcuB65LzwPT1Wgfwt6A7rdfQ8sAwZCn9IRgijCmZ+H0s9XoHj5R9CU5n230I9Ha29Jms8znNFM1M5dOV2HKUNk7DrmwWcb3VA1DT+br0dGp8aHB70M3HaxAT1SJaze5cE3293o3EHA7Qv0MBsC6+lkb0Do8EkFX2114/PNbhSUqbh4gg5XTtcFbTM5XsT04TrEWgQUlLfN4HJDV880YOpQHXYe9eCTDS5oGvDzC43o3oy2X7LAiJ6dJXy3w42vt7qQ1kHEHQuNQW0/MEPC9OE6lFZp+GqrC9/scMGgA26/xITR/YKvM144Xo+enSXsy/LWZddxD4b2knH3YiNiTMKPsfutavE0HSYPkbHruAefbXJDUzXcPF+PjI5Nt/2tFxnQPVXCmt0efLPDjbQOAm67OEy/TxBx+JQ3WP/5D95+f9F4HRaf1u/TOghYssCAhBgBa/d41y2v0bBgoh4XjdOhLRIA/PIyC0b312PdLic++d6OGLOI31xpRXJ80z9N4q0CfnuVd93P1tvx3XYnBvaQ8esrrJBOK37xZCMunWrC4RwPPvjOjvJqFT+7yIKRfYPbdupwPW652AKbXcOn6+34arMTJoOAJZdZMbR39B+HyydJmDhQxJ4sFZ9v9V7AuGG2jG4pjX++9TJwy1wduncS8f1eBat3K0hNFPDz+TqYDKHrH89TsWydJ+jv8KngH/sLJshIjhOwJ1PF51sUHMtTMa6/iFsv0EGWzuVen18EAbj7ugSMG2zEd1tq8f4qG2ItIh64OREdE5ve8YRYEQ/ekoSOiRI+/NaGLzfVYmgfA353YyKkCMUNem9g2+EM/526eLYV118Ui9wiD975ohrbDjowa6wZd14d34I9Pb8IAH61yIrRA/RYu9OJ5WvtiLGIuPvqGKQkNGO8iRFwzzUxSE4Q8ek6O77Z6sTgnjr85srQ8WbBFBMyUuVmB7ABYFgfHbp3bvtzfzr+8h4kXHAZqjesQcmbLwKqirT7/gpj34GNlrOMHIe0B/4OQZZR9uF/Ufr+m1DdTqTe8TvEz7/Uv5798D4UPP9YyJ8j6xg0RUHd/t0/8h5Gly73PIDkyxajYs03yHvxGUBV0eOvj8EycHCj5ZIuXIBuD/wZSk018l9+HmVfrUD81Bno+c8nIejCX2ykM6PvkIA+D/0K1n49ULP3SGtXJyp1/8ND6Hjl1Shb9TVOPv0koCjo/a9/wzpkaKPlkhdehp4P/w2emmqcfO4ZlKz4FIkzZ6Pv089B0Af6t2gwwNS9B6o2b0buSy/g1PPPou74MXT59V3o/n9//LF3j+i81/Z/1RD9yDweD1RVhV4ffT+uuqQIGNZbxsrNbqzb451NteOogrsXG3DBOBlLP4k8tWz8IBnJ8SKe+ciB3BJvEOHwSRV3LzZgylAZX231bs/uBJ7/2BlU9oeD3llrEwfLWLHJDVv95J28EhV/et0OuxMY3ENERqe2G3HokiJieG8ZKzY5sXa3t622H/Hgd1eZcNEEPZ5dHnkG1MRBOiTHi3jqQztOFXuDB4dPKrj3KhOmDtPhyy3emZrH8xT87e061DbY1Kb9HtxzpQnzxuiw7XBgBt1nG13ILlDRMBx05KSCOy41YeJgGV9tDZ39Ga3SkwUM6yXj8x/cWLfX2wY7jyn47SIDLhgrY+lnjfT7gd5+/+zHgX5/5KSK315hwOQhMr7e1qDffxrc77ccqu/3g7yfOV+/H9vf+1X84gon7M7AurddpMeovhJWbG47be8zvK8OPdNkvPpZLXYd9e7fziNu/OmWGFw40Yg3Pq9rtPzccUYYdAIefbsGFfUzyXMKFNy52Ipxg/TYuNd7DOOsAmaOMuD7XU588J23wTftc+G3V1px6VQTdh51+2eMTx1uQE6BBy9+XOt/n837nfj77XEYN1CPPcei9zikdRAwpIeEL7d5sPGAd8zYnani1wt0mDtKwstfRJ5NO6afiA5xAl5Y4UZembexjuZ5y04aKOGbncEBtdJqDXuyGr9Q+N5aD7ILg4PP+WUaFk2WMbSHiB3H2uaFxtEDjOjdVY9n36vA9oPeD/vW/XY8+ptkXDrDihc/bHw24MVTrDDoBPzpxXKUV3nbKCvXjftvSsTkYSas3RE6E/aSqRbYnRoOZbswol/wlYE4q4i5EyzYuNuOl5cH3ruoVMH1F8ViWF8Ddh9xnr7JqDOinw4902W8/IkNO494P8c7Drvw8K2xuGiSCf9ZUdto+fn1480jb1Q3GG88uOuqGIwfrMeGPYHvjD+8UIWyahUWk4An7oxvsm6yBCyabsKqLQ5cMtl09jt5njP27IPYCdNQ8t9XUPH5RwCA6vXfottjLyH5mltw6k93RywbP+diKJXlyP3b76F5vMev6rvPkfHEq4ibOhuVX3pnebqLC+EuLgwqK+j0SLn5DtQd2A2lquJH2rvoY+rTHwnTZiH/laUo+eg9AEDFt1+j70tvIPWWX+L43UvClhNkGZ1uuhW2vbuR9UDgmNUe3I8ef3kUSfMvQulny3+SfWjLnAXF+DZ9IpxFpYgbOQiTfviotasUVSz9ByBp1hycev4ZFL77PwBA6VdfYtBb76DLL+/AoV/eGracIMtIv+12VO/aiaN3/dq/3LZ/H/o89gSSL16A4o+8D0xTaqpx6LafB5Uv+fRjKLZadFx0BU4++zQ85eU/0h4Snf84o5miWk1NDe666y5kZGTAYDAgJSUFs2fPxs6dO4PWO3jwIKZPnw6z2Yy0tDQ89thjQa+7XC788Y9/xMiRIxEXFweLxYLJkydjzZrgW+xycnIgCAL+9a9/4amnnkLPnj1hMBhw8OBBAMDhw4exaNEiJCYmwmg0YtSoUfjss89+3EZogcE9JCiqhi0HA0EGjwJsO6wgo5M3hUJjZU8Wq/5gGwCUVGo4nqdiSM+mA8S+kzWTIfAeTjf8gba2bmhPb9tvPhDc9lsOeZDRSUK8NXLbD+kp4WSR4g8yA0BxpYbjuQqG9QpcPyyq0IKCzACgqMChEwrirSIMDSZpZp0WZPYtq3Vo6NiMGV/RxN/vD53W748o6NZUv+8u4dTp/b5KQ2aeiiE9zqDf6wPvYdR7399xWt+vsWtwR3/GhrCG99GhulbF7qOB4K3NrmHnETeG9Gp6Vuuw3jrsz3L72xMAjpz0oKhcwYgGM5W92xKwbndw467b40RCrIgenQNvZDIIIekHHC7A6dLg8kT37XeDuolQVA3bjwbGDI8C7DimoGuKiDhz42VzS1R/kBkASquArAINgzLCjw2yhEaP4elBZgA4eMJbt+S4tncHhc/ogQZU1ijYcSjQH2vqNGzd78CIfoYm+/2oAQbsOerwB5kB4GCWCwWlHowZZAxZv2OihLnjLXj3q2ooYWL3vbp4Px8/7AsOUP+w3/vvsWG2GY1G9NWjyqZi15Hg8WbHYTeGNmO8Gd5Xj32ZwePN4RMeFJYpGNkveJJBWfWZXSSZM9YIQQC+2dp0eo1oZh07GZqioGr1l/5lmtuNqrVfw9RnAOTEDhHLiiYzlFqbP8gMAFBVKDVVUF2N/2i0jBwLyWxhyozTxE+eCk3xoOzLwDmK5nah/OvPYRkwCLoOKWHLGTN6QI6JQeW61UHLa7ZuhlJXh/ipM3/UercXqssNZ1Fpa1cjaiVMmwHN40Hxp5/4l2kuF0pXroB18BDoU8L3b1OPnpBjYlG++rug5VWbNkKpq0XizNlNvrezsAAAIFtjzn4HiNqAthU9oHbn9ttvxwsvvIDLL78cS5cuxb333guTyYRDhw7516moqMC8efMwdOhQPPHEE+jXrx/uv/9+fPll4MdudXU1Xn31VUybNg2PPvoo/vznP6OkpARz587F7t27Q9739ddfx7PPPotbb70VTzzxBBITE3HgwAGMGzcOhw4dwu9//3s88cQTsFgsWLhwIT7++PzMqdW5g4jSSg3O0ybq+QKYnTuEP+EXAKQmCsgtCT2hOlWsokNccBAT8OYHNRuBOIuAgRkipgyVUV6joqwqugM4Zyutg4SScG1ff7tt56Tww7MAIDVJxKkwbX8yQtufLtYswOnW4GoiiKmXAYMOqHW0rWOUliSitKqRfp8Uud93itTvS7xtrw/X7w1h+n2DXNqZ+SqMegGXTdYhJV5AvFXA2P4SBmZIWLM7emfRNiY9RcKpIiXk4kZOgQKDTmj0dvY4q4BYi4gThaG3pp8oUJCeEogadUmR4HRpKCxTQ9bz1cPn6CkPBnSXMXW4HomxIjomilg80wSTQcDaHdF9BSw1SUBZNUL6fG6p9wh0Sozc5zsmCkFB5oZlk2IF6E+7N254LxF/vE6HP1+vx50LdRjSvXk/NWPqJ3PWOdvWeNNQ11QdThR4QvKuZ+W5YdCL6JQU+UbDhBgRcVYJ2fmhA3dWrhvdUkMH/msuiMGhbBf2Hgt/l4ZO9h73078LfLmZMzpHf8oYwDsOhB9vPDDoGx9v4n3jTZgc2jkFHnTpePZ3XiXECJg3zoiPv7e32YuKPoaMnnAV5EK1B9+t4jh+xP96JPaDe2HokoGkK26ArmMqdCmpSLz0Ghh79EHFig8bfd/YiTOgOh2o2bqx5TvRhph69oYzNxdqXfDxqDtyqP71XmHLCTrvmKA6Q78TVZcTpp69vTmCiFqRuU8fOE6dCunftkPeiWGm3n3ClvP1b80ZeuFPdTph7tMnpH8Lsgw5Lg76lBTET5mKTlddA2dBARx5uediV6gFNE2Lyr+2gqkzKKp9/vnn+MUvfoEnnnjCv+y+++4LWic/Px9vvfUWrr/+egDALbfcgm7duuG1117D/PnzAQAJCQnIyckJSn/xi1/8Av369cOzzz6L1157LWibubm5OH78OJKTk/3LZs2aha5du2Lbtm0wGLy3py5ZsgSTJk3C/fffj0svvRTnm1izgOowDxDyLYs1h/+xaDJ6T1BrakPL1jQoW9IgiDyou4RrZwfa91SximVrXSEPRWsvYsyhsyeBBm0fYVatub7tq8O0vW9ZrEVASWX4hk2KFTC4h4Q9maHBjtNNGeqd7bb7eNs6A47U9jVNtL3JUN/vm/jMlJ7W76+ZGdzvP/w+uN9vPaygY4IHY/tLGFOfRkNRNXy60Y0th9rmw0TiLCKO54b2q+pab0A4zioivzT8zMA4ixi0bkNVtSqsJhGy5J2xG2sRUV0Xfj3f+/gsW22H1SRg8UwzFtdPyqqpU/HMBzZkF0T3cYgxofE+bxaAkDBcfZ+Xmvi8mIHSau+yE0Uq9ueoqLBpiDELGNtPxOKpMox6D7YeaXym5+TB3jsNDuS0zbQZABBvFXEkJzToW1nj7V/xsSJyQ5/VBwCIixGD1g0qb1NgNQf6PQAM7WPAoJ4GPLQ08qy4glLvZ7BPVx0OZwfq1aebd8xKiG0b81FirSKOhRtvbN6+Fh8TebyJrR8jqiJ85zYcb87UohlmnCpSsP1Q27yg2JAcnwilMvQ2ct8yOSEpYtmyj/8HXUonJC68CkmXXQMAUB0O5D/5V9Tu+CFiOdFihXnoSNRu3wzN0TYfsHi25MQkuMvLQpb7lslJ4WeYO/NyoakqLAMHo+KbwIQdQ3oX6OITAACSNQZKTfWPUGui5tElJcFdFvrd51um7xChf+eegqaqsA4eitIvPvcvN3bpCl1CIgBAiomBUh3o3wlTp6Hnw3/z/7v20EFk/+PvAB8GSO0cA80U1eLj47Flyxbk5+ejc+fOYdexWq247rrr/P/W6/UYM2YMsrKy/MskSYJU/yQdVVVRWVkJVVUxatSokDQcAHD55ZcHBZnLy8uxevVq/OUvf0FNTQ1qamr8r82dOxd/+tOfkJeXh7S0tLB1LC4uRklJScjy2morLLHhb+85F3QSwt5O66k/H9NFGCF0kjcQ5wlT1jcrRz6tbGa+gpdXOGEyAL3SJKQmhc6Ea090MuBRQk9c3Urg9fDlvG0f7veL70TXe3xCt62TgRvnGuD2AJ83kfe3R6qIOaN02H3cg+N5bSvw42370OWB9otULnK/90Q4bpn5Cl753AmTHuiZJqFzohAy61nTgPJqFUdzBezLUuBRvKlVFkzUoaZO86cUaEsiHQO3f+yJPCPK18Zhy/uPgwCPokEf6ViHeR+3W0NRuYrKGhf2Z7lh0AuYMdKAXyyw4Mn3bCipjN7joJMEeMJc1fO1zenjdaBc/XqN9HlZDow3r3zZMJinYecxFb+8WMbsERJ2HlcjBuOGdBcxqo+EdfsUlNWEX6ct0OuERvu9vpF+r9fVjz9hrvv5y+u8/V6SgGvmxWDNtjrkl0Q+2T1R4MHxUy5cMMmCimoVh7Jd6Jws4YaL4uDxaI3WJ5roZcATJv1Nc8YbXxuE/b6u36ZvvDkTfbrKGN5Xh0ffasMdvgFBr4fmDv3dobld/tcj0dxuuAryYNu6AbatGwFRRNzM+Ui94z7kPvIgHMcPhy0XM3YyRJ0e1UybEULUG8IfD5fL/3o4SnUVKtetQeKseXCePIGqTeugS0pG2pLfQHW7Iep0EA0GKO2jW9N5SjQYoJ5F//ZUVaF89XdImn8B7CdyULluLXQdktHtt/cE9+8GZap37sSRu34NyWpF7MjRMPfqBdHUNtJOEbVEOw7zUFvw2GOP4cYbb0SXLl0wcuRIXHDBBbjhhhvQo0cP/zrp6ekQTrvNJSEhAXv37g1a9uabb+KJJ57A4cOH4W7w5dS9e/eQ9z192fHjx6FpGh566CE89NBDYetaXFwcMdC8dOlSPPzwwyHLJ1z4ICZe9H9hy5wLbgUhT0wHAkGHSLdyuutPqOQwZf1BoNPK2uzwByz3ZamYPlzGLy4y4NF3Hf6HorUnbg8gS6Ent77ATsS2rz+xlcIEQ315Jt1hTngFAbh+tgEdE0W8stIRdia7T0q8gJvmG1FYruKDNdGdMiAcb9uHLg+0X6Rykfu9HOG4BfX7bBXTh8n4+QUGPPZ+oN9PGypj4mAZj7/n8N/CvjdLwa0X6bFwkh6HTzqidua/JAIWY3A/9+WeDncMdP6xJ/IO+y9mhSvvPw7e8q5IxzrM+9xyiQWqiqCHAe497n1A4cWTjPjPysYfUHg+cytao/02XPDSW65+vUbLRj5WigpsOaRiwQQZaUkCThSHrtstRcClEyUczVPx7c62MQNIkgCrKbjRqmtVuNxao/2+sVzgvnQW4S4K+MvXrzN3vAVWs4iP19iarOtz71ViyeJ4/PzSOACAomj4anMt+mXoG03lcT6SRMBiOm28qfOmiZLDBJObM974jknY7+v6bTZWPhxRAK6cZcaW/a6wKYDaIs3l8t+W3pCg0/tfjyTl5jtg7NUPJx/8FXy3YtX8sA4Zj7+E5Btvx6mH7gpbLmbSdCg11ajdva3lO9DGqC5n+ONRH/BvLPd17jP/gmgwoPOtd6DzrXcAAMq/+xrOgnzET5oKxd4Of9TTeUV1OiGeZf8+8fg/IRoM6PqrO9H1V3cC8D5I0JGXh8Rp06Ge1r89FeWo3u69M6Ni7RqkXn8j+j75DPZedQUfBtjK1Gg9eWojousXJNFpFi9ejMmTJ+Pjjz/GqlWr8Pjjj+PRRx/F8uXL/WkxpHAROSAoB85///tf3HTTTVi4cCF+97vfISUlBZIk4R//+AcyMzNDyppMwU8GV1VvIOnee+/F3Llzw75fr17h850B3hQbV1xxRcjypZ9bI5Y5F6rrNMSFSY/hS5kRKRhpd3hPrGLCpBiIaaKsz74sBfPH6jAwQ2qz6QEaU1OnhU3R4G/7MLfpAkBdfduHLWuJXHbxND36Z0j43zfORmcox1sF3HqxEQ6nhlc+d4bkdG0LIrV9TBNtb3fW9/uz+Mz47MtWMG9McL8fP1BCZp4Skif14AkFF4+XkBAjBOV0jiY90mTcdWXwOPbQy9WoqlX9KTAaiq1fVmWL3Ed9aS9iw5SPs4iw2QMzZ6trVfTpGvpTJ+6090mKEzGwuw7vfH1avkqHhqw8BT3SovvnUo09fCqkpsZru9MbpA7X5wNlG39vX8oBU5gJRJ0SBFw3U0ZRpYb31nii9oLK6Xp30eOBnyUGLbvn3yWotKmIjwn9TeJbVtnIg+SqatSgdYPKWyXY6rz93mQQcMlUC1ZvrYPJIPrb3agXIAhAh3gJTreGmvrPUUWNir+/Vo6OiRLiYkQUlSmosql46t5kFJVFV9qknmky7r4m+AFMf3ihCtW2COON1ZeOJHK7+9JrhHtIbKxFCBpvmmvcID06Jop452snkk5LT2LQC0iK9ab8aUt5mz2V5WHTY0jx3s+JpyI0jYN3BRlx0+aifMUyBOX7UhTU7t6O+LkXA5IMKMGNJSclw9R3kPfhg7yFPYSnvAy6pOSQ5bpE7zHyhEk74KPW1SLn4QehS06BvmMqXMWFcBcXode/l8JdWQG1tukLXEQ/JndZGfQdwvTv+pQwrtLI/VuprcXxB+6DvmNH6DulwlVYCFdRIfq/8DLcFeVQbI337/K1q5F+2y+RMHkKSho8jJCovYnuMyciAKmpqViyZAmWLFmC4uJijBgxAn//+9/9gebm+PDDD9GjRw8sX748aPbzn/70p2aV982g1ul0mDVr1pntAICUlBSkhHkCrmX9jzsroKBURc8hMgy64IdEdUnxnvjkl4Y/69cAFJZrSE8OPXHrmiKirEptMkDpm0lkNLSNW3PPVF6pgp5pupC271r/YKH8svAnvhqAgnIVXcK1fUcJpWHa/qLxOozpr8MnG5zYdTzyCZfZANx6sRGyJOC5z+xh87K2BfllKnp0Du33XX39PsyDz4DG+32XFBFl1SpcTfX7+hiRUR/o91aTADHMjFFJ9K4jRvFHJLdYwTMfBP8or65VkVusoFe6jNOTvGSkeoNgxRWNBNxsGmrqVHTrFBpw65YqIa840MdzixVMHCKgU5IY9EDAjFTJ/zoQCMKGPw7h7/yIJgXlGrp3EkLH+voHvhaWR+7zRRUa0sI8ILNLBwHl1U0/VDQhxlu29rRn6yTGADfOlmFzAG9942lyO9HkZKEbj74RPJOpyqbgZIEHfbrpIAjBMbOe6To4XSoKGwnsVtSoqLYp6N459Kd7j3QdThR6D6zFJMJkEHHhZCsunBx6sfqJu5Ox45ADz7xbGbS8qFxBUXn9w2iTJSTEStiwO7pmJuYWK3jqveB79qtqVZyKMN50T5XhdDU+3lTaNFTXquiWKgMIngWXkSojt+jMg5iJsSJkScB918WGvDZ+sAHjBxvwwnIb9hxrO1d6nTlZMA8YCtFkDnogoKlX3/rXQyd1AIAUEwtBliGEGZwFWYIgShBEEdpphyFmwjQIooiaDavP3U60Ifas47AOHQ7RbA56YJq57wDv65nHm9yGu6QY7hJvUnnRYoWpVx9Ubfz+x6kw0RmoO3YUscNHhPRv64CBAAD7saNNbsNVVARXUREAQLJaYe7bDxXfN52GR6x/TpNk+XEnixGd76L81InaM0VRUFVVFbQsJSUFnTt3hjPM05Ab45v13HCW85YtW7B58+ZmlU9JScG0adPw0ksvoaCgIOT1cPmXzwd7sxRIooCxAwInrpIIjO4n4USR6p+JFm8VkBwfHGjYl6Wga4qI9OTA8uQ4AT3TROzNCvziN0dIUzWmn/c9c4ujN+9pS+zN9Lb9+IGnt72ME4UKKm2Btk85re33Ziro2lEKCngmxwvolSZib2ZwoGLaMB2mD9fj2x0urN8bOYihl4GfX2REnEXAq587gh5o19bs8/X7/sFtP6qvhJMN+71FQHLcaf0+W0GXFBFpHQLLO8QJ6Nn5tH4fPv0bRvv6fUmg35dUaeiVJgWVEQRgSA8JDpcWtbOZAcDu1HDkpCfoz6MAu466EWsRMaxP4NZGi0nAiL467Mt0B80Q7BAnokNc8M+V3UfdGNRDh/iYwHHo21VGx0QJO48GgjN7j7vhUTRMGRZ8QCYPNaCiRkVWvveNSipVqKqGkX2Db7WMtwromS7jVHF0z4g7kKNCEgWM6hNoR0kEhveWcKpERVX9eVicBegQF1o2PVlE5wbB5g6xQPdUAfsb5A8P1+f1MjBhgIRahxZ0AcdqAm6arYOmAW9+40ZdG8vQU+fQcDDLFfTn9gDbDjoQHyNhZP9AY1nNAkYPNGLXEWdQv09JkJCSEHwxZftBJ4b2MSKxwSzYAT30SO0gY9t+byS/ulbB0/+rCPk7mOWEy63h6f9VYOX6WkQiCMCVc2LgdKlYvS260sXUOTUcPuEJ+vMowM4jLsRZRQzve9p400+HvaePN/EiOsQHjze7jroxuKfOf9EEAPp2k9EpScKOI5FTPkSy7ZALLyy3hfwBwL5MN15YbkN2fhu68gLAtmU9BElC3IzAJBBB1iF26hzYjx2Cp9w7w1BOSoauc7p/HaWqEoqtBtbRE70zl31lDUZYRoyDM++kP89zQ7ETp8NdUgT7kQM/4l5Fr6r1ayFIMpLmX+JfJuh0SJxzAWoPHYC71BtA1iWnwJDetcntpd58KwRJQsnHy36sKhM1W8XaNRBkGSkLFvqXCTodOlxwEWwH9sNV7O3f+o4dYezarcntpd+2BIIkoej99/zL5Li4sOsmX7QAAFB7+FAL9oAo+nFGM0WtmpoapKenY9GiRRg6dCisViu+/fZbbNu2DU888cQZbeuiiy7C8uXLcemll+LCCy9EdnY2XnzxRQwYMAC2Jm6R8Xn++ecxadIkDB48GL/4xS/Qo0cPFBUVYfPmzcjNzcWePXvOZjd/VKeKNezJ9GD+GBlWE1BWpWFkXwkJVgHL1gZ+uF85Q4eenSXc92JgdtPmAx6M6S/h5vkGrNvjgaJqmDxEhs0OrNsTOEEa0VvCuAEyDuQoKK/WYNAJ6NNFRJ8uEg7mKMjMDw40zxjhHZY6JQj+8hmdvCd9q3e2nROvk8Uqdh/34IKxelhNAkqrNIzqKyMxRgjKi3z1TAN6pUm4Z2kgMLBpvxvjBsj4+YVGrN3thqJqmDpUB1udhrW7A0G2Qd0lXDxBj5JKFUUVKkb0CQ5aHD2l+PMEXzvLgG4dJWw55EZKghAU4HC5gf3Z0R1oa+hUiYa9mR7MGyPD4uv3fbwpKj78PtDvF0/39vv7X27Q7w96MKafhJvnGbBurwdqg37fMJA/oreEseH6fbqEgyeC+/3a3R5cPUOPOxYasPWwArdHw7Ce3gsJX21zt5l0Ag3tOupGVr4H180zo1OSAza7NxgsCAI+3xg89fXOxd5ZIX98JfCU76+2ODC8jw53LbZizU4nDDoBs0YbkFei4If9gWNYadOwZocTs8cYIYnAiUIFQ3rp0KuLjNdX1vpnldrsGjbvd2HiEAPuXGzBnmNuGHQCpgwzQCcDq7acNh03yuSWatiXrWDOSAlWo4CyGg3De4pIsAKfbAx8thdNltG9k4j/eyPQhlsOqxjVR8MNs2Rs2K9A0YCJAyTU2oEN+wNlx/WX0L+rgMOnNFTZNMSYvZ+DOAvw0Xol6MGzN86WkRgrYN0+Bd1SRHRrcEOPza4hs6ANdnoA2w44cPyUCz+/NA5pKbWoqVUxc4wZogB8vDr4t8Z9N3lTCtz7ZOBC9Yp1NoweaMTvb07Eqh/qYNQLmD/RglOFbqzf5R2nXG5g5+HQyP2I/kb0SNNCXrt2fgx0soCThW5IooBxQ4zokabDKx9XobyqbVwI3nnEjaw8D26Yb0GnJAdq7RqmDDdAFASs3BA8a/u3V3nHmz+82GC82WzHyL46/PbqGKze7oRBL2DOGANyiz3YvC84yDl2oB6JsaL/oa+9usiYP957xX3LARfKq1UUlXv/wimrVNrUTGYfR+YR1PywDh2uuhlSXDzchfmInTILuuSOKHr5Sf96nZb8DuYBQ3D06nneBTnqDhkAAKKQSURBVJqKis8/Qocrb0LXvz6F6vXfQhBFxE6bC11SMgqeezTkvfTp3WDo1gPln77/U+1e1Kk7cgiV61Yj9eZbIcfHw5mfh8RZ86Dv2Amnngy0adff/QHWIcOxZ94U/7KUxdfCmNEddYcPQlMUxE2YjJiRY1DwxiuwHw3/YEY6c92WXAtdXCyMnb1fkCkXTocxrRMAIOf5t+GpZoqSSGoPHkD56m+RdtsSyPGJcOadQtK8C6FPTUX2P//uX6/7//0JscNHYNukcf5lna67HubuPWE7eACaoiBh8hTEjR2H3JdfDAoeJ82Zh+SFl6Jy/To48/Mgmi2IGzMWcWPGomLDetTs3PGT7jOFajiBkH56DDRT1DKbzViyZAlWrVqF5cuXQ1VV9OrVC0uXLsUvf/nLM9rWTTfdhMLCQrz00kv4+uuvMWDAAPz3v//FsmXLsHbt2mZtY8CAAdi+fTsefvhhvPHGGygrK0NKSgqGDx+OP/7xj2exhz+N91e7UTlaw4jeMkwG7y3Wr3/pQnZB4yeYTjfw0mdOXDxBjxkjZIgCkJmvYsUmV9At0jmFKrp1UjGslwSrSYCqASWVGlZscmHjvtDg5bwxwTMKxzSYddqWAs0A8O53TlSM0WFkHxkmg4CCMhWvfeFEVjPafuknDiyYqMeskd7bsDPzFXy6IbjtO3fwBuiT40VcOyt0avnST+yw2dWgdcf212Fs/+BjUF6tYn92dN1C3ZT317oxx1bf7/Xe1AFvfOVCdmHjbe9yAy+vdOKi8XrMHOG9FTuzQMXKzcFtn12ooltHFcN6ntbvN7uwaX9wv999XEGdw4lpw2RMGSLDqPeuu3y9q83mL9c0YOlHtbh0qhHThhug0wk4Uajg7S9tjd7G7lNZo+Gp9224bJoJC6aYoCga9md5sHytPSRf6qfrHKhzaJg01ICxA70XXt74vBbbDwcHc977xo68EgXjB+lxyWRvHv4ThR68+aUTx3Oj/zh8tEFBZS0wrKcIowEoKtfw9rce5BQ1/kPc5QFe+8qNC8bImDZUgiAA2YUavtjqCZqJfKJIRddkCaN6e/MCuz3eAPfHGxRkFQa/R2qid7yZMjg0/Ul2oYrMgrY11vtoGvDE2xW4am4MZo+1QK8DsvI8eOXjchSWNd3HyqtV/OM/5bh6fgwWz7bCowB7jjrx7lc1Z5wn2OdEgQdzxpsxfogRmgZk5bnx6JsVOJx95jN1z1eaBjy3zIbLppswY6QBOlnwfra/qI0Y8G2ookbDE+/WYNEMMy6daoJH1bA/040PV4eONxOH6NGna+A7tF83Hfp18/47M9eD8kbycLd1hUsfR9IVNyJ20kyIFitcJ7OR9/ifYD+8v9Fy5Z+8B3dxIeLnL0TSZddC0OngPJmN/Cf/CtvWjSHrx06aAQCo3tj0be7t2cnHH0GnG4uQMHMuJKsVjuwsZP/pftTub3xijD0nE7ETJiN27ERAEuHIzkTO3/+IqvVrf5J6txc9fvszmDMCs/tTL5uL1Mu8zwHK+99nDDQ3Ietvf0HazwuRNHce5JgY1GUex7H77oFtz+5Gy9kzM5EwZRriJ00GRBH2zOM4/tCDqFgTnIanZu8eWAcPRuKs2dAlJEJTFDhOncTJZ55C0Uec2U8kaAz1E523Gs4gpp+OorbfE8HWJsvM6NRabNVtLH9BlEjoYG7tKrRbp7L4RPjWYrJEyC9EP6q7d1/d2lVot+wV0ZWKpi3J/a6otavQLqWMTWjtKrRbozf80NpVaHU//3vkhz6ez179Q4fWrsI5wRnNREREREREREREFPW0tph7MIpw6hgRERERERERERERtQgDzURERERERERERETUIgw0ExEREREREREREVGLMEczERERERERERERRT3maG5dnNFMRERERERERERERC3CQDMRERERERERERERtQgDzURERERERERERETUIszRTERERERERERERFFP1ZijuTVxRjMRERERERERERERtQgDzURERERERERERETUIkydQURERERERERERFFPU5k6ozVxRjMRERERERERERERtQgDzURERERERERERETUIgw0ExEREREREREREVGLMEczERERERERERERRT1NY47m1sQZzURERERERERERETUIgw0ExEREREREREREVGLMHUGERERERERERERRT1VZeqM1sQZzURERERERERERETUIgw0ExEREREREREREVGLMNBMRERERERERERERC3CHM1EREREREREREQU9TTmaG5VnNFMRERERERERERERC3CQDMRERERERERERERtQgDzURERERERERERETUIszRTERERERERERERFFP05ijuTVxRjMRERERERERERERtQgDzURERERERERERETUIkydQURERERERERERFFPU9XWrkK7xhnNRERERERERERERNQiDDQTERERERERERERUYsw0ExERERERERERERELcIczURERERERERERBT1VFVr7Sq0a5zRTEREREREREREREQtwhnNROcxu8Pd2lVol1wOT2tXod0yW/WtXYV2S1F45Z/aF0nifIvW4uLvm1YhiOzzrSX3u6LWrkK7lTI2obWr0C4Vb6lo7SoQUSthoJmIiIiIiIiIiIiinqZxAk1r4mVtIiIiIiIiIiIiImoRBpqJiIiIiIiIiIiIqEUYaCYiIiIiIiIiIiKiFmGOZiIiIiIiIiIiIop6msocza2JM5qJiIiIiIiIiIiIqEUYaCYiIiIiIiIiIiKiFmGgmYiIiIiIiIiIiIhahDmaiYiIiIiIiIiIKOoxR3Pr4oxmIiIiIiIiIiIiImoRBpqJiIiIiIiIiIiIqEWYOoOIiIiIiIiIiIiinqqprV2Fdo0zmomIiIiIiIiIiIioRRhoJiIiIiIiIiIiIqIWYaCZiIiIiIiIiIiIiFqEOZqJiIiIiIiIiIgo6mmq1tpVaNc4o5mIiIiIiIiIiIiIWoSBZiIiIiIiIiIiIiJqEabOICIiIiIiIiIioqjH1BmtizOaiYiIiIiIiIiIiKhFGGgmIiIiIiIiIiIiohZhoJmIiIiIiIiIiIiIWoQ5momIiIiIiIiIiCjqaRpzNLcmzmgmIiIiIiIiIiIiohZhoJmIiIiIiIiIiIiIWoSBZiIiIiIiIiIiIiJqEeZoJiIiIiIiIiIioqinqmprV6Fd44xmIiIiIiIiIiIiImoRBpqJiIiIiIiIiIiIqEWYOoOIiIiIiIiIiIiinqZqrV2Fdo0zmomIiIiIiIiIiIioRRhoJiIiIiIiIiIiIqIWYaCZiIiIiIiIiIiIiFqEgeYot3btWgiCgLVr17Z2Vc57N910EzIyMlq7GkRERERERERE9CPQNDUq/9oKPgzwLAiC0Kz11qxZg2nTpjW6ziOPPIIBAwZg4cKFLa9YI9544w3cfPPN2LZtG0aNGnVGZevq6vDYY49h2rRpTe5Pa8vPz8fLL7+MhQsXYtiwYa1dnfOOLAEXjDdgTD8dTEYB+aUqVm5y4MhJpcmycRYBl001ol83GQKAY7keLP/egbLq0ET74wbqMHOkHkmxIipqVHy/24V1e9yNbv+OS83o103Gut0uLFvrCHpt0hAd+qTL6NZJQmKsiC0HXfjvKkeELUUnk0HA5dNNGNZHD70sIKfAg2Wr63CqqOljAwCdkkQsnmlGz3QdFEXDvkw3ln1XB5s9+PjMH29E984yuneWEWsRsWKDHSs32MNus183GRdMMCEtWYIoAkXlKtbscGDLAVeL97e1SSIwf6weo/rJMBkEFJSq+GKLC0dPNe+zsHCSHn27yhAE4Fiugk83OEM+CxMGyeidLqNbRxEJMSK2HnLj3e+cEbfbJ13CrFE6pCdLEASgpFLF6p1u7D7uafH+no9MBgGXTTNhWB+dv89/uMZ+Rn3+ihlm9EyX/X3+w9X2sH0+I1Xy9/mVG+xYuTF0/BjWW4fJww1I6yDBYhJgs2vIzvdg5QY78kuj/4efJAIzh0sY1lOESQ8UVmj4dqeCzIKmH5YSYwYuGC2hV5oIAUB2oYYvtnpQYQte72836cOWX7XDg3X7Am3Yv6uAMX0ldEwQYDYAtQ7gVImG1bsVFFe23Ye3mAwCFs+2YkQ/A/Q6AVl5bry/yoaThc37jKd2kHDVXCt6d9XBowB7j7rw/qoa1NQF2izeKuKK2VZ07ywjPkaEqgGFZQpWb7Nj057w35ujBxowe6wZXTrKUFQN+SUKlq+24XBO49/b0eR8a/vHfpOEDvFS2PcqKvPggefKz35nz1OCLCNx0fWInTQDosUK18kclC17C3X7dzVZ1jRwGBIXXglDlwxAlOAuzEPlqhWo2bA6ZF0pNh5Ji66DZfgYiNZYKFUVqDuwG8WvPP0j7FXbJVnM6HHPLYgfMxTxowdDnxiPPbf8HrlvfdzaVYsqgk6HtJ/fiqS58yDHxKAuMxN5L7+E6u1bmyybOHMWOl1zPUwZGVDq6lC5cT1yX3genqqqwPb1BnS7+x5YBgyEPqUjBFGEMz8PpZ+vQPHyj6ApzftNRezzROcSA81n4e233w7691tvvYVvvvkmZHn//v2b3NYjjzyCRYsW/eiB5paoq6vDww8/DABREWh++OGHkZGRERJofuWVV6Cq0R8saInr5pgwrJeMNbtcKKlUMXaADr9cYMYzH9UhKz/yDxG9DrhzkRlGvYBVW51QVWDacD1+c4UF/3yn9v/Zu++4Ju4/DODPJUDYgiwHigMXbhw4EalK3bs/pdaBddG66qijDmytrXXUVVddddcFWrUqCloXVbFaRC0o4EREhgoyktzvD0o0ZTgYZ8Lzfr14tbm74JPLcZDPfe/zRWrayw9aLesaot8HJrgckYmg0AxULSdH37YmMDIUEHgx9wJl/aoGqFw29w9cANCusQLGhkDMIzVKmb3ZhR5dIgD4vK85HO0NcCwkq1DWpqECE7wt8e3GZMQl5n/cWlkImPixJV6ki/A/mQpjIwHtmxqjvJ0F5m16CtUrT+/RxhTJz9W4+0iJ2lVyLwoBQD1nQ4zqbY7b95U48G8hulFNI/h0NYe5aQqOX8i7YKoLvNspUL+qAU5eyUR8shpNahpieBdjrPB/gaiHee9vI0PAt6cJTIyAwIsZUKmBNg0M8VlPEyzYmYrUV2oJH7gaQWEk4M4jFSxN8z9um9YywP88FfjnrgoHz2dAVIuwt5bBykL/jnfg32O+jznK28tx7M80PE8V0cZVgS/6Zx2zb3LMT/C2wIt0EQGnXkBhKKB9UwXK28nx3S/PtI757u4m/x7zKtSukveNXOXs5EhNE3HiUhqevxBRykyGFnWNMGWgJb7f/Az3H+v2h7XereSoXUmGs+FqPHkqwtVZhoHtDbD+dyVi4vIu7hoZAEO9DGFsBJy8qoJaDbRwkePTjoZYvj8TL/5zKoi8r8blW9rv38ME7e9fxlrAiwwR58LVSE0HzE2ARs5yjOxigDUHlYhN1L9iswBgnHcpVChjgN/PpuJ5qoi2jU3w5WAr+K1JRFxC/seXtYUMUwZbIzVdjb3HU6AwEuDVwhSODlb4em2i5pg3NxVgbSnDxevpeJKsglwmoHYVI3zawxJlbOTYeyJF6/t2b2OGrm1McSk8HWeuvIBcJqC8vQGsLeUA9KPQ/D7u++2/P4PCSPv8bmslRy9Pc1y7rfsXc3PjMOILmDdthaTf/ZER+wCW7u1QbpIf7s2dgrR/wvN8npmrG8qOn4G0yBt4smcrAMDcrTXKjJoIubklkn7312xrUNoWjrMWAACSjx+GMjEecmsbGFepXqSvTR8Z2Vqj+ozPkRpzH8+u3oSNh5vUkXRS5ekzYO3hiUe/7kD6vbuw7dgZ1RYsws0xn+H51St5Ps+uRy9UmjgZyRcv4M7ypTCys4ND3//BrGYthA8fCjEj6zwhUyhgUrkKks+dQ3rsQ0CthnnduqgwehzMXGrjtt+s4nqpOo/HPFHhYaH5HQwYMEDr8fnz53Hs2LEcyyl/KSkpMDMzK7Z/z9DQsNj+rfeRk4MMjWoYYt+pNJwIzfrj5M/rmZj2iTm6t1Jg8a+peT63dT0j2FvL8cP257jzKOsTVXi0ElM/McMHrkY4cDar0mAoB7q0UCDsdibWH8wqTp4Ny4QgAB82VeDM3xk5ihIGcqCnuzGOXUxHlxbGuf77S3alIPFZVuFhga9FgfbD+8i1phGcHQ2xet8zhN7M+mB/8XoG5owoha6tTLDuQEq+z+/Y3AQKQwFzNz5F4tOs9yfqgRLj+1uiRV0F/rjycqdPW5mEJ8lqmJkIWDQ270Jz20bGSH4uYvH2Z1D++xn81OV0+A0vheZ1FTpdaK5oL4NrdUMEnElH8OWs/X3hhhKT+5uiawsFlu7JfYQ3ALSqYwh7KxkW/ZqKu3FZ+/p6jBKTvU3h0cAIh86/LBAs3/dCc9x+Nzzvc521hYDe7gqcvpqJfX/oZ4Hhv1xrGqKqowHW+D/XHPOXbmTAb7glurQywfrXHfPNjKEwFPDtxqeafRz9UIlx/SzQvK4RTl95uR+nr0zGk6dZx/zCMVZ5fs9DZ3OO9jx9JR3f+ZZCm4YKbDua9znyfVfeVkC9KnIcvqDEmWtZx+1ft9QY3d0QXo3lWHMo71GdTWvKYFtKwMoDmbj/JGtf/3M/67mtastxLFS7SBf/VMSV2/lfKAi6knP9xX/UmPyRIZrWlGH/Od0u6uemsYsC1SoaYcWvybh0Pev8eeFaGr793AY9PMywZu/TfJ/fubUpjIwE+K1JQkL2ef5+JiYOtEarBsY4GZp1/N6LU2H+piSt55648AJj+pVCOzcT7AtKgfhvHb9KeQN0bWOKnUef49j5vM97uu593PeXb+Y813dpbQoAOHdVv+7YAgBFleqwaOGBx1t/RtKhvQCAZ6ePo+J3K2Hb3wf3/Cbm+dxSHbpClZSA+3OnQFRmnauSjx+C0w9rYOneTqvQbD90NKBW4c6McVA/f1akr0nfpT+MQ6BjS6Q/ikepRnXQ6vweqSPpHLNaLrBp1wF3VyxF7PZtAID43w+jzi9bUWHUZ7g+aniuzxMMDOA4YiSeXg7FP+NGa5Y/D/sb1ecvhF3X7ojbswsAoHr2FNdHfKr1/McB+6B6ngKHPn1xZ9kSKBP07w6JosBjnqjwsEdzEUlJScGECRNQoUIFKBQK1KhRAwsWLIAovhylIwgCUlJSsGnTJgiCAEEQMHjwYABATEwMfH19UaNGDZiYmMDGxgZ9+/ZFdHR0oWUcPHgwzM3Ncf/+ffTo0QPm5uaws7PDxIkTofr3Npvo6GjY2dkBAPz8/DQ5Z8+erfk+N27cQJ8+fVC6dGkYGxujcePG2L9/v9a/tXHjRgiCgJMnT8LX1xf29vZwdHR869ealJSE8ePHo1KlSlAoFHB0dMTAgQMRHx+P4OBgNGnSBAAwZMgQTdaNGzdqXu9/ezS/yfsEZL1Xn3/+Ofz9/VGnTh0oFArUrl0bv//+u9Z2z549w7hx4zT57O3t0b59e4SGhr7Ve1MUGlQzhEot4mzYyw83ShVw7loGqpQzgJV53iMnG1YzREysSlNkBoBHiWr8c1eFhtVfFvCrVTCAuYkMf1zVHgV16momFEYCalfOWexv19gIggCcuJR3gS27kKSvXGsYIvm5Gpdvvtxvz1+IuHQ9A/WrGcEg78He/z7fCFcjMzRFZgC4EaNE7BMVGtXSLiY/SX6zUf3GRgJS09SaIjMAqEXgeaqITB0f5FbfOev28HNhL1+IUgWEXM9E5bLyfH8W6jkbIOaRSlNkBoC4JBER91Ro4Kx97fZNj9uWdQwhkwGHQ7J+BoxKwDUx1xpGuR/zNzJR39nwtcd8wxpG+PtWptY+1hzzNf9zzD999ztZnqWKyFACJsa6PbK8jpMMKrWIi/+83BdKFXApQoWK9jKUMs3/ufceqzVFZgCITwZuPxRRp1Luf0YayPHa9/C/UtKATCVgnPf1L53W2EWB5OcqhF5/eZHuWaqIC+HpaFhD8dr91aiWMa7+k64pdAJAeFQmYuOVaFI794u0r4pPVsHIUND6d9o3M8XT52oE/ltkVhjq9nGel/dx3+emWV1jPE5U4dY9/WuXZO7WCqJKhadBhzXLxMxMPD15FCbVXWBQ2jbP58pMTKFKea4pMgMA1Gqonj+FOvPl346GZR1h1qAJEn/bA/XzZxAMDQH5W56ISEOdkYn0R/FSx9Bp1h6eEJVKxAX4a5aJGRmI/+0AzOvWg5G9fa7PM6lSFQYWlkg4cVxrefLZM1ClpqD0B+1f+2+nxz4EABiY698AnaLCY16/iGpRJ7/0BUc0FwFRFNGtWzcEBQVh6NChaNCgAY4cOYJJkybh/v37WLx4MYCsFhyffvopmjZtiuHDs65oVq1aFQBw4cIFnD17Fv369YOjoyOio6OxcuVKeHh4IDw8HKam+XwqfAsqlQpeXl5wc3PDggULEBgYiIULF6Jq1aoYNWoU7OzssHLlSowaNQo9e/ZEr169AAD16tUDAFy7dg0tW7ZE+fLlMWXKFJiZmeHXX39Fjx49sGfPHvTs2VPr3/P19YWdnR1mzpyJlJSUt3qtz58/R+vWrXH9+nX4+PjA1dUV8fHx2L9/P+7du4datWphzpw5mDlzJoYPH47WrVsDAFq0aFGg9ynb6dOnsXfvXvj6+sLCwgJLly5F7969cefOHdjY2AAARo4cid27d+Pzzz+Hi4sLnjx5gtOnT+P69etwdXUtlPfsXTnayRGXqEbaf+q5MbEqzfqk5zk/3AgAytnKcP5azupiTKwKtZwMoDAE0jMBR7usosOd//RYvftIBbVaRAU7GS7eeLnc2kJA+8YKbD32Apn6N4DtjVVwMMCdR0r891dL9EMl3Bsaw760HA/yuG3fylyApZlM8z7+9/l1qr5b1fKfO5n4sLkJurU2wbm/0yECaOpiBKeycqz1f/7a57/PytvK8DhJRPp/DunsCynlbWVIep5zfwoAytnIEHI958/JnUdq1Kz48mfhbVSvIMejRDVqORmgW0sjWJnLkJIm4szfmfg9JCPHcaEPKtjLcfeRKvdjvoEC9tayPPsia475hznfh4Ic89lMFALkMsDSTMAHTYxhohBwM0a3r66UtRHw5GnOY/NefNY7UKa0gOTUnEeaAMChtIDQiJzvxb14EdXKy2BkAGS88lY0dJahaU0ZZIKAuCQRwVdUuBqV+3tpbATIBMDCREALFxmMjQTcfqCPRzxQsYwBYh7mPM9H3c+ERyMTONjIcT8uj/O8hQylzGWIepDzmL99X4l61XJW5w0NsgrHCiMBNSoZoVUDY9y6m4nMV76FS2UjRN7NRDs3E3RxN4OFqQxJz1T47Y9UnLigPyOc38d9n1vGcnYGOHAq/7s5dJWxU1VkxN6H+oX2cZV26yYAQOFUBcqE3As8L8KvonS3j1C6zyd49kcgIIqwaNEWxpWr4eHSeZrtTOs0AAAok5NQfuq3MK3TAKJKhdSwy4hbvxzK+LiieXFEeTCtXh1pd+9Cnap9R9Tz61mtYkyqVUdGXM7jUvj3LlwxPefdDer0dJhWrw4IAvDqADYDA8jNzCBTKGBasxbK9PNG+sOHSLt/rzBfEhHRG2GhuQjs378fJ06cwDfffIPp06cDAD777DP07dsXS5Ysweeff46qVatiwIABGDlyJKpUqZKj7Ubnzp3Rp08frWVdu3ZF8+bNsWfPHnzyySeFkjUtLQ3/+9//MGPGDABZhVJXV1esW7cOo0aNgpmZGfr06YNRo0ahXr16OXKOHTsWFStWxIULF6BQKABkFZNbtWqFL7/8MkehuXTp0jh+/Djkr4wweNPX+sMPPyAsLAx79+7V+r5fffUVRFGEIAjo2LEjZs6ciebNm7+2lcmbvk/Zrl+/jvDwcM2ytm3bon79+ti+fTs+//xzAMDBgwcxbNgwLFy4UPO8yZMn55ujuFiaCXiakvMDfPayUnmM4jQ1FmBoICA5JWeh4Om/y0qZyxCXqEYps6xRc/+djEulBlLSRJQy1x791rO1Me49ViH0H/0bvfM2SpnLEHE35z5Ifp61H63MZXkWmrP3afLznO9P8nM1zE1kMJBDa2Tymzh49gVsrWTo2MIYnVuaAADSM0Ss3vccVyJ0u+iW9bOQ9/FsmUcfcFNjwNDg9c99/JaTmdmWypo0qv8HCpwIzcSDJyrUq2KADk2MIJMBB8/pXzsNS3MZInIZtff03+PYyiLvQrNl9jGfx/nsXY/5bF9+YoEyNlm/o9LSRRw8+wJnruj2e2BhAq1Jy7JlL8vqIZ5zvYkCMJQLr3kuEP9v54GYR2qERauR+FyEhakAt5oyfNTGAMZGSvx5M+f7OaKzIexKZf28pWeKCLqiwqVcitr6oJSFDP/cyXnuTHqWfcznU+zM9zyvgrlpzmO+vZsp+rQz1zwOv52BdQEvW0SYGguwMJPBuaIhalU2RMDJFCQkq9GqgTEGdLKASi3i5CX9aOHwvu373DSrmzUy+vzf+rHP/0tuZQ1VYs7b91VJWcvk1jZ5PjfBfzsM7cugdPf/waZnfwCAOi0ND5fMRcql85rtDMuUBwA4fDoaabcj8HDpPBjY2MGmlzfKT/0Wd6Z+BjFDd9t+ke4xtLFB5pOcF1CylxnZ5j6SP/3eXYhqNczr1kf8oYOa5cYVKsLQujQAQG5hAdXTl+cV6zYeqOr3jeZxyvVwRM2bC3AyQCKSAAvNReDQoUOQy+UYM2aM1vIJEyZg9+7dOHz4sKYwmRcTExPN/2dmZuLp06dwdnaGlZUVQkNDC63QDGQVl1/VunXrHBMb5iYhIQEnTpzAnDlz8OzZMzx79rIXmpeXF2bNmoX79++jfPnymuXDhg3TKjIDb/5a9+zZg/r16+coXgNZrS3e1tu+T+3atdMqPNerVw+Wlpa4ffu2ZpmVlRVCQkLw4MEDlCtX7o2zxMXF4fHjxzmWpz4zhqmF3du8rDwZGghQqnJ+UMpUipr1uT8v67+5FW2yR+dkb2NokPffM5nKl9sBQDVHOepXM8DCHfo5eudtGBkASlXOQk6mKvu9yfu52e9bru+P6uU2uX3//CiVwKMENUJvZODyP5mQCUDrBgr4dDHHjzufIiqfySPfd3ntD+Ur+yuv5wG5H+OZWs99u32tMARkMgEHzqbjRGhWMeTqLRVMjQW41zNE4MWMtx4l/b4zMgCUylyOec05Je9zupHmmM/t+S/PZ297zGfbdCgFJgoBtqVkaFFXASMDAYIMEHW4/mkoF6DM5Xa87GPeII9zjOG/v66Vubz2l899ecyvPfzqxQMRoRFqjOpqgPaucoRGqnOcp/aeVkJhCJS2EODqLIOhPMcgLb1hZCBojs9XZS8zyu88/29Li9f9zLx6zIeEpSH6QSYszGSoV02BUuYyzc8OAM1EdBamMqzcnYwL17IKcBfD0zFnVGl0bW2mN4Xm923f/5cAoGkdBWIeZuJhvO7+bs2PYKSAqMz5i0ydkbVMZpR3zxwxMxMZD+/j+Z9n8PzCGQgyGSw9O6LMqIm4/910pEVmjYqWGWcV65VJiXjwwyzNiUSZEI+yo6fAooUHngYfKeyXRpQnmUIBdS795jQT+Rkpcn2eMjkZCSeOw6ZjJ7yIiUbSqWAY2trBafwEqDMzITM0hEyhwKtni6ehobg5bjTk5uawbNQEps7OkJm8vrUPkb7SpzYUuog9motATEwMypUrBwsL7Z5ItWrV0qx/nRcvXmDmzJma3sG2traws7NDUlISkpOTCy2rsbGxpgdzNmtrayQmJr72uZGRkRBFETNmzICdnZ3W16xZWTPcxv3ndqDKlSvn+D5v+lpv3bqFOnXqvMvLzNXbvk8VK1bM8T3+u6/mz5+PsLAwVKhQAU2bNsXs2bO1CtF5+emnn1CnTp0cX3+f+fldXlquMpUiDOQ5P+hkF3Ry+xCWtTzrv7n1FswugGZvk6nMux2eocHL7WQC0MfDGBeuZ2r1fdZ32bfjv/olCFm3nef63siz35u8v2f2+5br+yPX3uZt9OtginrOhvg5IAUXr2fgz/AMLN7xDMkpavyvXfFN4lkUsn4Wci43eM3+yl6e2zFekH2d/f7+d2R/6D9KGBkKKG+nu7+q8z3mcym8vDyn5L0fMzTH/Nufz95E1AMVwqOUOPVXBpb++hxNXYzQs43J65/4HstUiTDI5TDKPuaVeZxjsi+g5P/cvPe1Sg2EXFfDRCGgvE3O9+vuYxGRD0T8eVONjceUqF9Vhg6NdLunatYxL9P6yjrmxVwvoGQvy8jvPJ/57zH/Fj8zT5LVCI/KREhYOtbue4rHiSpMHGj1cvt/v6dSJeJi+MtRniKAP6+loXQpOUpb6ta5R1f2/X/VqGSI0pZyvR3NDABiRjoEg5xtjWT/Tkqgzsj7rhH7wb4wd22K2OXf4fn5U3h2Nhj3502DMikRdp+8HCyTXbx7HvKH1tWq5yGnISqVMK5Wq7BeDtEbUaenQ5bLZPTCvxdW1PmMsI/54TsknzuLip+PQb1f96LWT6uReusWks6cznruf9rQKBMT8PTiBSQGByFm4XwknT2DGouXwqB06UJ8RUREb4Yjmt9To0ePxoYNGzBu3Dg0b94cpUqVgiAI6NevH9TqwivM/Xd08dvIzjFx4kR4eXnluo2zs7PW41dHL2crrtdaUHntq1cnDvzoo4/QunVr7Nu3D0ePHsUPP/yA77//Hnv37kXHjh3z/N6+vr7o27dvjuWL9hbeleinKWKu7TGy2wRkt2n4r9Q0EZlKEaXMcn7gtDTTvqU0OUUNuUyAuYmg1T5DLgPMjAXNdk1rGcLeWoYdx9NQ2lI7k8IIKG2Zdat2fgVWXVTV0QATvC21lk1bmYTk5+pc35vsZUm53LKbLXuf/rctSfay5y9yjiJ8HbkMaFVPgSMhaVpjc9VqIOx2Jtq6KiCXZRWRdFHWz0Lex3NuLWYAIDUtq6Bgmc/PQl7PzU9yqgh7o5ztCbJ/hkwVujtBV9XyBvjCW/ti3vSVyXj6XJ37OeXf9yX7lvbcZLfXKJVLixNLM+Gdjvm8pKaLuHlHiaYuRtgTpLs9a5+9yG6Poc3i32VPc2mNAQAv0rOK1Bb5Pjf/fzu7xYlJ7gO3NNIygNsP1ahfRYbfL+ruqE7nCob4crC11rJJP8Yj+Zk61/OOlUX2MZ/3a07K9zwvx/PU1x/zF8PT0aaRCao7GeHarQykvBCRkSkiNU2dYwT5s39bAZmZyLQmwHvf6cq+/69mdY2hVosI+Vt/2zqokhIhL52zPYbcKqsIpkp8kvsT5QawbNMBib/t1r7VQaVCypWLsOrQBZAbACollP9+D2Vykvb3ELMmDpSbmYOoOGU+eQIj25x3phraZLXMyIjPe+I5VUoKIqdOhpGDA4zKlEVGbCwyHsWi1so1yExMgOp5/vOlJASfgOOIUbBu7Y7Hr0xGSERUHFhoLgJOTk4IDAzEs2fPtEbL3rhxQ7M+W14tH3bv3o1BgwZp9fpNS0tDUlJS0YTOR14Zq1SpAgAwNDREu3bt3vn7v+lrrVq1KsLCwt4pa27e5n16G2XLloWvry98fX0RFxcHV1dXzJ07N99Cs729PexzmXnY9Fj+Pf3exr3HKlSrYARjI2hNCFipjFyzPjcigAfxalR0yFlodyojx+Mktea2/vuPsz6QVXSQIzz6ZZW4ooMcMpmAe/+ut7aUwUAu4Iv/5RwZ6+ZiBDcXI6w9kIqrt/Sr0nzvkQqLt2u/p8nP1bgXp4KzowH+23ShcjkDpGeIiEvI70OwiKcpajiVyfn+VCprgHuP3r5gY2YiQC4XIMvlx0kuy2rzINPhQvP9eDWcHeU5Ju5zcpBp1udGBPDwiRoV7HMWHJwcZIhPVr9Ti4t7cSrYW8lgZS7gydOXR0D2RaD/9jzXJffiVPhxxzOtZckpatzN65gv++8xn5j3waU55ssaANAuzLzrMZ8fI4OsCQJ12cMEEZXLCDmO+Qq2Wa8rNiH3Y0wE8ChRzHU0cgVbAQlPxXxHgwJZk74CQMobDNY0lAtQ5H0HvU64+0iJBb9o3xWW/FyNO7FKVHcyzHHMVylviPQMEY+e5HOef6bG0xQ1KpfL+Wd7lfIGuBP7+t+V2YPqsi9ciQDuxCpRubxBjguHVhZZv0+e5dKP/n2mK/v+VQZyoFEtBW5EZ+Z7UVnXpcfcgpVLPchMTLRGYhpXrfHv+tzv/pNbWEAwMABkOX/vCnI5BJkcgkwGUQWkR0UCAAz+2+9ZbgC5RSmonhXeHaFEbyI14h9YNnSFzNRUa0JAc5faAIAXEf+89ntkPHqEjEePAAByc3OY1qiJxJNBr32e7N+5k3iBhYikoFv3xOmITp06QaVSYfny5VrLFy9erJmwLpuZmVmuxWO5XK41UhYAli1bBpUEDf1NTU0BIEdOe3t7eHh4YPXq1Xj48GGO5+XWczg3b/pae/fujStXrmDfvn05vkf2883MzHLNmpu3eZ/ehEqlytHWxN7eHuXKlUN6uvSjVP6KVEIuE9CizstP8QZywM3FEFEPlUj6d0SztYUAB2vZf56bCacycq0Cm721DNUryPHXKxPD/XNXiZQXarSqp32bWKt6hkjPFHEtKmvb0JuZWHsgNccXAFyLyloX/VB3R7TlJTVdxI0YpdaXUgWE3shAKXMZGtZ4ud/MTAS41jTC1cgMrdFStlYy2Fppvz+Xb2agnrMRrC1eLq/pZIAyNnJcuvH2k5g9SxWRkqZGg+pGkL/yTykMgXrOhngYr9Lp0eZXbmX9LDSv83J/y2VZI+2jY1WanwUrcwH2VkKO5zo5aP8s2FkJcHaU40rku+2UyxFZz3NzeZlHAOBWyxApaSLuxulu8SHPY/5mXse8Ia7eynz9Mf9PJupWNdQUMQGgRvYxf/PdJu7LbdSujaUMNZwMEfMGxaT32bXorLtNGld/uR/lMqBhNTnuPlYj+d/Pv6XMANtSOZ/raCdDuVeKzbaWQOWyAsJiXh6bprmMWDYyAFq4yJGSJuLBk5e/581yuVnHyhyoUlbAg3jdvbACZN0FFB6VqfWlVAEXr6ejlLkcrrVe7ihzEwGNXRT46590rWPezloOO2vti4eXrqehXnUFrF9pZ1GrsiHK2BrgYvjLKn5uxzEAtG5oArUoIubhy2P5wrU0yGUCWjZ4+YYYyLNG2N6PU+pc4VOX9n22etWMYGYi0+u2GQDw7M8zEORyWLZ9+be1YGAAyzbt8SLyBpQJWSM7DWzsYFjWUbONKjkZqpRnMG/cImvkcvZzFcYwc3VDxv07EDOzzvkvrl+FMjkRFi3bQnilXYGlezsIcjlS/75c1C+TSEticBAEAwPYd++hWSYYGsK2Uxc8vxaGjH9bTBo5OMC44usHODmO8IUgl+PRzh2aZQalSuW6rV2X7gCAlBvXC/AKiHSXWlTr5Je+4IjmItC1a1e0bdsW06dPR3R0NOrXr4+jR48iICAA48aN05pQrlGjRggMDMSiRYtQrlw5VK5cGW5ubujSpQs2b96MUqVKwcXFBefOnUNgYCBsbPKelbmomJiYwMXFBTt37kT16tVRunRpTQ/hFStWoFWrVqhbty6GDRuGKlWq4NGjRzh37hzu3buHK1euvPb7v+lrnTRpEnbv3o2+ffvCx8cHjRo1QkJCAvbv349Vq1ahfv36qFq1KqysrLBq1SpYWFjAzMwMbm5uufaGfpv36U08e/YMjo6O6NOnD+rXrw9zc3MEBgbiwoULWqO1pRITq0LoP5no1lIBC1MBj5PUcHMxhI2lDNsCX15l/8TLBNUcDTD6x5cjb/+4koEWdYwwsrspToRmQKUG2jY0wrNUESdCXxZ1MlXAwXPp+MjTBD6dgOsxSlQtL0fTWkY4cCYNqf/W2x8lqvEojxGLT5LFHCOZ61Q20PSplcmAcrZyeDXNKpj/fVuJB3mMQNUVl25m4IP7SgzqZI6yti/wPFVEG1cFZIKAA6e1b9cf3z9r9P30lS8vahw+l4ZGNY3whbcFTlxMg8JQQAc3Y9yLU+Lsf27FdattBJtSLycmqlbBAJ1a/DvbfVgGEp5m3UZ9LCQNPdqYYspAS5wPS4cgE9CyngKlLeVYtz//2/Xed3ceqfFXRCa6NDOChYmA+GQ1mtQ0RGkLATtOvPyw/3F7YziXl2P88pev98zfmWjmYohhXYwRdDkTKjXg0cAQz1JFBF3WLnDWriRHOdus41YuB8rZyNC+cdaH37AoFR4+UWv+/5+7SnzQyBBmxgIexKtQt4oBqpST49egNJ0dOZ6f0JuZuH1fiYEdzVDGJg0pL0S4N8w65n/77zHfL2s0zvRVL89Jv597gUY1DDG+vwVOXEyHwkhAh6YK3ItT4tzf2u+DW20jlLaU4d9WoHCuYICOzbOO+ZBrGZrWADN8LHEjRol7j5RITRdhby1Hi3pZF1v2ndTdthkAcC9exN9RKnRoJIe5sYAnz0Q0rCqDtTngf+Zlla1PawNULiPDVxtf7sOQG2o0ri5iYDsDnA5TQSUCLV3kSHkBnA57+dxmteSoVVHAjbsikp+LsDAFXKvJUcoM2POHSus4Ht3dELceqvEwQURaOmBjKaBRNRnkMuDIJf27yAhktU+IvJuJod0tUM5OjuepIto2MYFMBgQEa0+KO2mgFQBg8pKX7QR++yMVjV2MMXmQFQJDXkBhJODDFqa4+0iJ03+9PG91aW0G5wqGCLuVgSfJKpiZyNColgJVyhsiMCQVcYkv92/wpRdo7WqCAZ0s4GAjR0KyGs3rGcPGSoal2/Vn9Of7uO+zNatrjEyliEvXpR+QUJTSb93Es/N/wPZ/gyEvZYXM2AewdG8HQ1sHPFq7RLOdw8gJMHWph4iPO2UtENVIPLgXth8NQgW/RXh2+jggk8HSwwuGNnaIXTFf81xRqUT8tnUoM2oiHGfMx9PTJ2BoYwerD7vjxY0wPL9wtrhfts5z8v0YhqUsYVwu665L+85tYVy+DAAgesVmKJ/q9t+DRS0l/BoSTgSi/AhfGFiVRvr9u7D5sDOMypZF1HdzNdtV/moWLBu64kKrZpplZQZ8AtPKVfE8/BpElQrWrd1Ryq0Z7q1ZpVU8tunwIex69ETSH6eQ/uA+ZKZmKNXUDaWauiHx9B94FnqpWF+zruMxT1Q4WGguAjKZDPv378fMmTOxc+dObNiwAZUqVcIPP/yACRMmaG27aNEiDB8+HF999RVevHiBQYMGwc3NDUuWLIFcLsfWrVuRlpaGli1bIjAwMM9eyEXt559/xujRozF+/HhkZGRg1qxZqFOnDlxcXHDx4kX4+flh48aNePLkCezt7dGwYUPMnDnzjb73m75Wc3Nz/PHHH5g1axb27duHTZs2wd7eHh988AEcHbNGPxgaGmLTpk2YOnUqRo4cCaVSiQ0bNuRaaH6b9+lNmJqawtfXF0ePHsXevXuhVqvh7OyMn376CaNGjXrr71cUNh95gYTmCjSpZQhThYAH8Wqs2p+KW/fz/2Cfngks3Z2CXu7G8GqqgCAAEfeU2HsyLcdt/X9czSq+eboaoU4VYyQ9F7HnZBqCL7/bKEMAaFDNAG4uL0diV7CXo4J91oijpOcvdL7QLIrAsl+fobenCTwbGcPQQEB0rBKbDj7Fo4TXv7bEZ2os2PYMfT1N0bONKZRqEWGRmdh1IjVH78iW9RWoUfHlSJ+aToao6ZT1OPKeUlN0O3wuDfHJanzQ2BidW5nAUC7gXpwKq/Y9w+Wb79Af4j2zNTAdHd1ENK5hABOFgAdP1Fh7MA23H+S/v9MzgRX7XqBHawXaNzaCIAC37qvgfzo9R2uAelUN0LTWy33taC+Ho+a4TdMUmgFg3aE0dHIzQsNqBmhaywBxiWpsPpqWY4JAfSGKwPJdz9GrrQk8GylgaCAgJlaJTYdS3vCYF7Fw+zP08TRFzzYmWcf8rUzsPvEi5zFfzwjV8zjmb71yzJ+6nI46VQ1Ru7IxjP/tmX09SonD53T/HAMAe06rkJQCNKgqg7ECeJQgYnOgEtGP8h9BnKEE1v2eiU5NDeBRXw5BAKJiRRz6U6m5eAgAMY/UqGgnR+NqMpgosia5vBcvYt9pFW7Hav8bf95Uo7qjgGrlZVAYAikvgMgHapy8qsajJN0e0ZwXUQR+3JaEj9qbo52bKYwMBEQ9yMR6/6eIzad1Q7bEp2p8vzER/TqYo88H5lCqRFyNyMDOo8+0jvkrEemws5ajVQNjWJjJkKkUce+REuv8n+LMFe2TVKYS+GFTIvq2N0frBiZQGAm4E6vEj9uSc+0lrKvex30PAMZGAupVU+DKP+l4ka6fx/2rHq1aAGWfT2DZ0hMyM3Nk3I3CgwWzkXYj/7Z4iQE7oXz8CFZe3VG6lzcEA0Ok343Gwx/n4vmFM1rbPjt9AqJSidLd+sK2/1CoU58j+fhhxP+6CdCjkWLFpcp4H5hWejnCvGwvL5TtlfX57P62/Sy6vYHb38xB+U9jYeP1IQwsLJB6KxIRkyfg+ZW/8n3ei1u3YO3uAatWrQGZDC9uRSJyxjQkBp3Q2u7Z1Sswr1sXpdu1h6F1aYgqFdLu3sGdpT/i0Z5dRfjK9BOPeaLCIYj/7VlARO+NV0cVU/HJSNPP4p4uMDXX8QatOuxFiu5fQNBFtg45e9VT8XgQkyR1BKJiNfWfwVJHKLH++fWW1BFKLHs369dvRIUuLiTx9RtRkeiceVPqCJLr8Ilutks6urmh1BEKBXs0ExEREREREREREVGBsNBMRERERERERERERAXCQjMRERERERERERERFQgnAyQiIiIiIiIiIiKdJ6o5AayUOKKZiIiIiIiIiIiIiAqEhWYiIiIiIiIiIiIiKhAWmomIiIiIiIiIiIioQNijmYiIiIiIiIiIiHSeqBaljlCicUQzERERERERERERERUIC81EREREREREREREVCBsnUFEREREREREREQ6TxTVUkco0TiimYiIiIiIiIiIiIgKhIVmIiIiIiIiIiIiIioQFpqJiIiIiIiIiIiIqEDYo5mIiIiIiIiIiIh0nlotSh2hROOIZiIiIiIiIiIiIiIqEBaaiYiIiIiIiIiIiKhA2DqDiIiIiIiIiIiIdJ6oVksdoUTjiGYiIiIiIiIiIiIiKhAWmomIiIiIiIiIiIioQFhoJiIiIiIiIiIiIqICYY9mIiIiIiIiIiIi0nmiWpQ6QonGEc1EREREREREREREVCAsNBMRERERERERERFRgbDQTEREREREREREREQFwh7NREREREREREREpPNEUS11hBKNI5qJiIiIiIiIiIiIqEBYaCYiIiIiIiIiIiKiAmHrDCIiIiIiIiIiItJ5olqUOkKJxhHNRERERERERERERFQgLDQTERERERERERERUYGw0ExEREREREREREREBcIezURERERERERERKTzRLVa6gglGkc0ExEREREREREREVGBsNBMRERERERERERERAUiiKIoSh2CiPRLXFwcfvrpJ/j6+sLe3l7qOCUK9700uN+lw30vHe57aXC/S4f7Xjrc99LgfpcO9710uO+JCoYjmomo0D1+/Bh+fn54/Pix1FFKHO57aXC/S4f7Xjrc99LgfpcO9710uO+lwf0uHe576XDfExUMC81EREREREREREREVCAsNBMRERERERERERFRgbDQTEREREREREREREQFwkIzERERERERERERERUIC81EVOjs7Owwa9Ys2NnZSR2lxOG+lwb3u3S476XDfS8N7nfpcN9Lh/teGtzv0uG+lw73PVHBCKIoilKHICIiIiIiIiIiIiLdxRHNRERERERERERERFQgLDQTERERERERERERUYGw0ExEREREREREREREBcJCMxEREREREREREREVCAvNRERERERERERERFQgLDQTERHRe08URTx9+hRpaWlSRyEiIiIiIqJcsNBMREUiIyMDKSkpUscgKnQdO3bEtm3b8OLFC6mjlCgZGRkoXbo0li5dKnUUIioB/vrrL2zfvl1r2ZEjR+Du7g43NzcsWbJEomRERFRYeK4nKnwGUgcgIt22Y8cOhISEYPHixZplfn5+mDt3LkRRRJcuXbB582aYm5tLmFJ/Xb9+HRs2bMDt27eRmJgIURS11guCgOPHj0uUTj/dvn0bAwYMgLm5OXr27IlPPvkEH3zwAQRBkDqaXlMoFChTpgwUCoXUUYiKlUqlwpEjR/I9z8+YMUOidPpr8uTJMDU1Rf/+/QEAUVFR6NmzJ2xsbFCuXDl88cUXMDExwfDhwyVOqp98fHwwYsQIuLm55br+zz//xKpVq7B+/fpiTkZU9B4+fIi4uDg4OzvDzMxM6jh6jed6osIniP/9a5WI6C00adIEDRs2xJo1awAAZ8+eRatWrdC5c2fUqlULy5Ytw7hx4zBv3jyJk+qfzZs3Y8iQITA0NESNGjVgbW2d63ZBQUHFnEz/XbhwAVu2bMGvv/6KuLg4lClTBt7e3vj444/RoEEDqePpra+++gqHDx/GuXPnYGRkJHUcvXfnzp13el7FihULOUnJdfHiRfTu3Rv37t3LUWDOJggCVCpVMSfTfw4ODpg0aRImTpwIIOsi+oIFCxAVFQVbW1v873//Q0REBEJDQyVOqp9kMhm2bNkCb2/vXNfv3LkT3t7ePPaLiEqlwq5duxAUFIS4uDjMmTMHdevWRXJyMo4fP46WLVvCwcFB6ph6JyAgAF9++SUiIiIAAMeOHYOnpyfi4+PRvn17zJo1Cz169JA2pJ7huZ6o8HFEMxEVyK1btzBo0CDN423btqFMmTLYt28fDAwMoFarsWfPHhaai8Ds2bPRsGFDHD58GLa2tlLHKVGaNGmCJk2aYPHixTh27Bi2bNmC1atXY9GiRahVqxYGDhwIb29vODo6Sh1Vr9StWxf+/v6oXbs2Bg8ejEqVKsHExCTHdr169ZIgnf6pVKnSO43UZ+Gn8Pj6+uLFixfw9/dH69atYWVlJXWkEiM5ORk2Njaax4cOHUL79u01v2/bt2+Pw4cPSxWvxHvw4EGu538quKSkJHz44Yf4888/YW5ujpSUFIwePRoAYG5ujjFjxmDgwIH49ttvJU6qXw4cOIBevXqhefPm8Pb2xuzZszXrbG1tUb58eWzYsIGF5kLGcz1R4WOhmYgKJD09HcbGxprHR48eRceOHWFgkHV6cXFxwU8//SRVPL324MEDTJw4kUVmCclkMnh5ecHLywtJSUkYMWIEdu3ahSlTpmDatGnw8PDA+PHj0blzZ6mj6oXs2xoB5NkqgKM7C8/69eu1Cs1qtRpLlixBTEwMPv74Y9SoUQMAcOPGDWzbtg2VKlXCmDFjpIqrl65evYq5c+eia9euUkcpccqWLYvr168DyLqN/dKlSxgyZIhm/fPnzyGTcbqbwhQQEICAgADN4zVr1iAwMDDHdklJSQgMDESTJk2KM16JMWXKFFy7dg1HjhxBw4YNYW9vr1knl8vRp08fHDp0iIXmQjZnzhy4u7sjKCgIT5480So0A0Dz5s2xevVqacLpMZ7riQofC81EVCCVK1dGYGAgPv30U1y8eBGRkZGYO3euZv2jR4/Yn7mI1KtXDw8ePJA6Rol3+vRpbNmyBbt370ZCQgLq1KmDgQMHwtDQEOvXr0e3bt0wffp0zJkzR+qoOo9tYIrX4MGDtR7PnTsXaWlpiIyM1Br9A2TdYdGqVSvExsYWY0L95+jomGfLDCpa3bt3x7Jly5CWloaQkBAoFAr07NlTs/7KlSuoUqWKhAn1T3h4OHbt2gUg66JhSEgILl26pLWNIAgwMzODu7s7Fi1aJEVMvefv74/Ro0ejffv2ePLkSY711atXx8aNG4s/mJ4LCwvL95h2cHBAXFxcMSYqGXiuJyp8LDQTUYGMGDECY8eORXh4OO7duwdHR0d06dJFs/7MmTOoXbu2hAn116JFi9C3b1907NgRLVq0kDpOiRIeHo4tW7Zg+/btuHPnDuzt7TFo0CB88sknWj2ax44di+HDh2PFihUsNBeCNm3aSB2hRFu1ahXGjx+fo8gMAHZ2dhg2bBiWLl2KqVOnSpBOP3355ZdYsGABhg8fDktLS6njlCjffPMNHj9+jM2bN8PKygobN27U9KR9+vQpdu/ejc8++0zilPpl6tSpmvOHTCbDunXr8uzRTEUnOTkZlStXznN9ZmYmlEplMSYqGUxNTZGSkpLn+tu3b+f6+5cKhud6osLHQjMRFcjo0aNhbGyMQ4cOoVGjRvjyyy81PfMSEhIQGxuLkSNHSpxSP3Tr1i3HslKlSqF169ZwcXFBxYoVIZfLtdYLgqB1GyoVXIMGDfD3339DoVCge/fu+Omnn+Dl5ZXnbXVt27bFzz//XMwpiQrfkydPkJqamuf61NTUXEe/0ZvLbTSbubk5nJ2d0a9fP1SoUCHX8/z48eOLK2KJYW5ujq1bt+a57t69ezA1NS3mVCWHWq2WOkKJVbVq1XwnPjt69ChcXFyKMVHJ0LZtW2zatAnjxo3LsS42NhZr167VGsxDhYPneqLCJ4i8H4+ISCe868RcUVFRRZCm5PLw8MAnn3yCvn37vtEIw9TUVDx+/BhOTk7FkE6/eXp6vnYbQRBw/PjxYkhT8nh6euLq1as4cuQIGjVqpLXu4sWL8PLyQv369XHixAmJEuq+d+kDyb7khS81NRUVKlTA1KlTMXHiRKnjlHjPnz9HYmJirm1kKlasKEEi/fbjjz/iyy+/xC+//IIPPvgA9vb2OH78OFq0aIE5c+bgu+++w5o1azB06FCpo+qVGzduoHnz5qhUqRL69u2LGTNmYOLEiTA0NMTq1ashiiIuXryISpUqSR2ViChfLDQTUaFIT09HaGgo4uLi0LJlS05QR0SFzsPDI8fFFpVKhZiYGNy9exfOzs4oX748ezkXkfDwcHh4eODJkydo1qwZqlWrBgCIiIjA+fPnUbp0aQQHB7NdUgHExMS80/N4IavwOTg4YNasWfD19ZU6SomUlpYGPz8/rFu3Lt87JXiRpfCJoojhw4dj3bp1sLKyQlJSEhwcHPDkyRMolUqMGDECK1eulDqmXgoPD8eYMWMQFBSkdWHFw8MDK1asQK1atSRMp78SExOxfft23L59O9eLWoIgYN26dRKlI9I9LDQTUYEtXboUs2fPRlJSEgRBwLFjx+Dp6Yn4+HjUrFkT8+fPh4+Pj9Qx9c6pU6dQq1Yt2NnZ5bo+Pj4e4eHhcHd3L+ZkRMXvt99+w/Dhw3Hw4EE0bNhQ6jh669GjR/juu+9w+PBhTVHUyckJnTp1wuTJk1GmTBmJExIVDl9fX9y4cQPHjx9/p7uJqGB8fHywadMm9OjRA61bt4a1tXWu2w0aNKiYk5Ucp0+fxu7duxEREQG1Wo2qVavio48+4t+VRSAzMxPXr19H6dKl4ejoiMTERERGRkKtVqNKlSp5/q1PBXfkyBH06dMHKSkpsLS0zPVcIwgCbt++LUE6It3EQjMRFciGDRswdOhQ9OvXDx06dICPjw8CAwM1t7h/9NFHSEpKwtGjRyVOqn/kcjk2b96c50Q5O3fuhLe3N0f7FIHDhw9j0aJFCA0NRXJycq6383K/F7/JkycjJCQEJ0+elDoKUaGIiopCWFgYunbtmuv6AwcOoG7duryVugicOnUKvr6+sLW1xbBhw1CpUiXNHBSvcnV1lSCd/rOyssL//vc/rF69WuooJc758+fRrFmzfLdZuXIlRo0aVUyJ9J9KpYKxsTEWLlyIMWPGSB2nRKlTpw7S09Oxd+9e1K1bV+o4RHqBkwESUYEsXLgQ3bt3x7Zt23K9tbFRo0ZYunSpBMn03+uuE6anp+eYNIoKbs+ePfjoo49Qu3Zt9OvXDytXroS3tzdEUURAQACqVauGHj16SB2zRKpatSqWL18udQyiQjNx4kQ8ffo0z0LzihUrYGVlhR07dhRzMv3n4eGh+f8//vgjx3pRFNkfuwgJgsAivkQ6duyI48eP57n/582bh6+++oqF5kIkl8vh5OSE9PR0qaOUOJGRkfjhhx9YZCYqRCw0E1GBREZG5nvlvXTp0vn21qO3c+fOHURHR2se37hxA6dOncqxXVJSElavXs2+nUVg3rx5aNq0KU6fPo3ExESsXLkSPj4+8PT0RHR0NJo1a4bKlStLHbPEUSqV+PXXX9kfvhD5+PhAEASsWbMGcrn8jVogsY9h4Tp37hzGjRuX5/oPPvgAP/74Y7HlKUk2bNggdYQSrXv37ggMDMSIESOkjlLitGzZEh06dEBQUFCO4tvUqVPx/fffY/LkyRKl01+jR4/G8uXLMXToUJQuXVrqOCVGtWrV8OzZM6ljEOkVFpqJqECsrKwQHx+f5/rw8HD27CxEGzZsgJ+fHwRBgCAImDt3LubOnZtjO1EUIZfLectpEQgPD8e8efMgl8thYJD1azQzMxMAUKlSJfj6+uL777/HwIEDpYypl/IqdCYlJeH8+fOIjY3FokWLijmV/jpx4gRkMhnUajXkcjlOnDjx2l617GVbuBITE2FhYZHnenNzc17MLSLs/SutGTNm4KOPPsLw4cMxYsQIVKxYMde7tFiQK3x79+5Fly5d0K5dO5w8eRI1a9YEAHz22WdYuXIl5s6di6lTp0qcUv+oVCooFApUrVoVffr0ybVdjyAIGD9+vEQJ9dM333yDzz77DN7e3mxDRVRIWGgmogLp1KkT1qxZk+us7NeuXcPatWs5EWAh+uijj1CnTh2IooiPPvoIY8aMQevWrbW2EQQBZmZmaNCgARwcHCRKqr9MTU1hZGQEIOtCi0KhwMOHDzXrHRwcEBUVJVU8vZZboVMQBFhbW6NVq1b49NNP0aFDB4nS6Z9X757I7TEVvYoVK+LMmTN53qL+xx9/wNHRsZhTlTwPHz5EXFwcnJ2dYWZmJnWcEqFatWoAgMuXL+d7lwRblxQ+IyMj7N+/Hx9++CE8PT0RGBiIefPmYdu2bVi2bBk+++wzqSPqpYkTJ2r+P69jnoXmwnf8+HHY2dmhVq1aaN++PSpUqJDjopYgCFiyZIlECYl0DycDJKICefDgAdzc3CCKIrp27Yo1a9ZgwIABUKlU2LNnD8qWLYs///yTt7MXgU2bNsHd3Z1tGopZy5Yt4erqimXLlgEAmjdvDlNTUxw5cgRKpRJeXl549OgRbty4IXFSItJ1s2fPxtdff43Fixfj888/h0wmA5BVXFu+fDm++OILTJ8+HXPmzJE4qX4KCAjAl19+iYiICADAsWPH4Onpifj4eLRv3x4zZ85Ez549JU6pn2bPnv1Gd0jMmjWrGNKUTCkpKWjfvj0uXboEURSxfv16DBgwQOpYeismJuaNtmNbvMKV/Xs1P+zHT/R2WGgmogKLi4vDtGnTsHfvXiQlJQEALCws0Lt3b3z33Xewt7eXNiBRIVqwYAGWLl2KiIgIKBQK/Pbbb+jevTtMTEwgCAJSUlKwfv16DB48WOqoRKTj0tPT0blzZ5w4cQJ2dnaoUaMGAODmzZt4/PgxPDw8cPjwYSgUComT6p8DBw6gR48eaN68OTp06IDZs2cjMDAQnp6eAIAuXbpALpcjICBA4qREBbN379481yUlJWHcuHHo0aNHjomOe/XqVcTJiIhIF7HQTEQFkpqaClNTU83jx48fQ61Ww87OTnOF+Pbt26hSpYpUEfXa9evXsWHDBty+fRuJiYn47yldEAQcP35conQlxx9//IG9e/dCLpejc+fOaNu2rdSR9JZKpcKWLVtw8OBBzegfJycndOnSBR9//HGuPTyp8Bw+fBiLFi1CaGgokpOTc5xzAN7KXtjUajU2bdqEvXv34tatWwCAqlWronfv3hg4cOAbjcait9ekSROYm5sjKCgIT548gZ2dnVahee7cuVi9ejXu3LkjcdKSITk5Gebm5jzHFwGZTAZBEHI9n+e3nOd6IiLKDXs0E1GBdOnSRWs0lZ2dndb6a9euoUOHDrh//74U8fTa5s2bMWTIEBgaGqJGjRqwtrbOsQ2vJRaP1q1b5+iVTYUvOTkZXl5euHDhAiwsLDQXsI4dO4Y9e/Zg5cqVOHLkCCwtLSVOqp/27NmDjz76CLVr10a/fv2wcuVKeHt7QxRFBAQEoFq1ajlGvFHByWQyDBkyBEOGDJE6SokSFhaW7+SiDg4OiIuLK8ZEJc/Fixfx1Vdf4dSpU8jIyMDRo0c1rUuGDh2K8ePHw8PDQ+qYOi8oKEjqCPSvq1evYtmyZZqLuWq1Wmu9IAiaC45UuKKionD48GGtQQwdO3Zki0Kid8BCMxEVSFhYGHr06IH9+/fD0NBQa93Fixfx4YcfomzZshKl02+zZ89Gw4YNcfjwYfbAphJh+vTpuHTpEpYtW4Zhw4ZpzjmZmZn4+eefMWbMGEyfPl3TP5sK17x589C0aVOcPn0aiYmJWLlyJXx8fODp6Yno6Gg0a9aMH8hIb5iamiIlJSXP9bdv34aNjU0xJipZzp49C09PT5QvXx4DBgzAzz//rFlna2uL5ORkrF69moXmQtCmTRupIxCA4OBgfPjhh7C2tkbjxo1x+fJleHp6Ii0tDefOnUPt2rXRqFEjqWPqpQkTJmDJkiU5CvsymQzjxo3DggULJEpGpJtYaCaiAjl69Cg++OAD9OnTB3v27IGBQdZp5dSpU+jSpQtq1KiBI0eOSJxSPz148AATJ05kkbmIVa5c+Y0mJHoVR5wUjX379sHX1xe+vr5ayw0NDTFq1Chcv34du3fvZqG5iISHh2PevHmQy+Wac31mZiYAoFKlSvD19cX333+PgQMHShlT78TGxmLdunX5jnBji6TC17ZtW2zatAnjxo3LsS42NhZr165Fly5dij9YCTFt2jTUqlUL58+fx7Nnz7QKzcDL94dIX8ycORNVqlTB+fPnkZGRAXt7e0ybNg2enp4ICQlBx44d8f3330sdU+8sXLgQixcvRp8+fTBhwgTUqlULQFZ7wsWLF2Px4sUoX748xo8fL3FSIt3BQjMRFUiDBg3w+++/o3379ujfvz927tyJw4cPo2/fvmjSpAl+++03WFhYSB1TL9WrVw8PHjyQOobea9OmTY5C88WLF3Ht2jW4uLhoTc4VHh6OOnXqcMRJEXny5Ilmf+emZs2aSEhIKMZEJYupqSmMjIwAAFZWVlAoFHj48KFmvYODA6KioqSKp5euXr0KDw8PvHjxAjVq1MDff/8NFxcXJCUl4f79+6hatSoqVKggdUy9NHfuXDRr1gxNmjRB3759IQgCjhw5ghMnTmD16tUQRRGzZs2SOqbeunDhAubNmweFQoHnz5/nWF++fHnExsZKkEz/tG3bFjKZDEeOHIGBgYGmD3l+eIGr8IWGhsLPzw+WlpZITEwE8HLOAzc3N4wYMQIzZsxAx44dpYypd9auXYtu3brh119/1Vru5uaGHTt2IC0tDatXr2ahmegtcPYQIiqwJk2a4ODBg/j999/Rtm1b9O7dGx4eHjhy5AiLzEVo0aJFWLduHc6ePSt1FL22ceNGbNiwQfPVvXt33Lt3D8eOHUNYWBj27NmDPXv2ICwsDEeOHMHdu3fZp7aIODs7Y//+/Xmu379/P6pWrVqMiUqWGjVqIDw8XPO4QYMG2Lx5M5RKJdLS0rBt2zZUrFhRwoT6Z8qUKTA3N8fNmzcRGBgIURSxZMkS3L17Fzt37kRiYiK+++47qWPqpRo1auD06dOwsbHBjBkzIIoifvjhB3z77beoW7cu/vjjD1SqVEnqmHrL0NAwx+j9V92/fx/m5ubFmEh/iaKota/VajVEUcz3K7/3ht6NgYGB5nOTlZUVDA0NtfrAV6lSRet3MBWO6OhoeHl55bney8sL0dHRxReISA9wRDMRFYqWLVviwIED6Ny5M7p3746tW7dqbq2movH999+jVKlSaN26NVxcXFCxYsUcs7ELgoCAgACJEuqnmTNnYvTo0fjggw9yrGvfvj0+//xzfPXVV+jevbsE6fSbr68vPv/8c3Tq1Anjxo1D9erVAWSNJl+6dCmOHTuG5cuXS5xSf/Xq1QtLly7FggULoFAoMH36dHTv3h1WVlYQBAEpKSlYv3691DH1ypkzZzB58mRUrFhRM1o/u8DTt29fnD59GpMmTcLJkyeljKm3ateujcDAQCQmJiIyMhJqtRpVqlTJMfExFb5mzZph9+7dubYuSUlJwYYNG9hbuJAEBwfn+5iKh7OzMyIiIgBk/f1es2ZN7Nu3Dx9//DEA4ODBgyhTpoyUEfWSvb09rly5kuf6K1eu8JxP9JZYBSKit2JhYZFvv9qMjAwcOnQIpUuX1iwTBAHJycnFEa9EuXr1KgRBQMWKFfH8+fNcRzm8bW9her2IiIh8J4CysbFhf+Yi4uvri7i4OHz33Xc5er8bGhpi5syZGDVqlETp9FdaWhoCAgKQmZmJr776CgkJCShbtiy6dOmC4OBg7N27F3K5HJ07d0bbtm2ljqtX1Go1HBwcAGSNcJPL5VrtYerWrYt169ZJFa/EsLa2RpMmTaSOUaL4+fmhTZs26Ny5M/r37w8gq+Bz+/ZtLFiwAI8fP8aMGTMkTqkf7ty5807P4x0shatTp05Yv3495s2bBwMDA3zxxRcYMmQIqlWrBgC4desW5s2bJ3FK/dO3b18sWbIElSpVwujRo2FmZgYg64LW8uXL8fPPP+d6wYuI8iaIoihKHYKIdMfgwYPfqXi5YcOGIkhDVPzq1KkDAwMDnD59Osdtu8+ePUPLli2hVqsRFhYmUUL9Fx8fj8DAQMTExAAAnJyc0K5dO06MWQTi4uLQokULREVFQRRFCIIAExMT+Pv7o127dlLH03v16tVD165dMXfuXABA9erV4eHhgTVr1gAAfHx8cPToUdy7d0/KmHrp+PHjCA0NxaRJkzTL1q9fj9mzZyM9PR3e3t5YsGBBjjuJqPCcOHECo0aN0ozyzFa1alX8/PPPHNFcSGQy2Tv9bZ/dP5gKR2ZmJp4+fYrSpUtr3o8tW7Zgz549kMvl6NKlCwYPHixtSD2UmpqKrl27IigoCAYGBihXrhyArEnXlUol2rZtiwMHDsDU1FTipES6g4VmIiKit+Dv748+ffqgTJkyGDx4MJydnQFkjXTetGkTHj16hF27drFPM+mF0aNHY+XKlRg3bhw8PT0RGRmJr7/+GpaWlhy5XwwmTpyI/fv3459//gEALF68GBMmTICnpydEUURwcDAmTJiA+fPnS5xU/7Ru3RpOTk7YsmULAODvv/+Gq6sr6tWrB2dnZ+zevRvffvstvvzyS4mT6r+//voLERERUKvVqFq1Kho1asQ7tgrRxo0b32l/Dho0qAjSEEkjICAAhw8f1hrE0KlTJ3Tt2pXnG6K3xEIzEZGOO3nyJA4ePKj1h1Hnzp050qcIHT16FF9++WWOnm4NGjTAvHnz8p1UhEiX1KhRAy1bttTqvbxz5054e3sjPDwcNWrUkDCd/ktMTMTt27dRr149GBoaQhRFzJ07V2uE27Rp02BkZCR1VL1ja2uLr776SnPL9OTJk7Fu3TrcvXsXpqamGDlyJP744w9cu3ZN2qBERERE7xEWmonorfzyyy8AgE8++QSCIGgev87AgQOLMlaJlJGRgf79+8Pf3x+iKMLKygoAkJSUBEEQ0LNnT2zfvh2GhobSBtVjsbGxWgV+TtJS+F7XF/6/2BO+cJmYmGDFihXw8fHRLLt//z4qVKiA4OBguLu7S5iOqOj899ivV68e6tati61btwIA1q1bh7Fjx+L58+dSxtR7d+7cwe3bt5GYmIjcPrb26tVLglRERePIkSNYt25dnse8IAi8m4iI3nucDJCI3kp2j+Z+/frByMjojXqFCYLAQnMR8PPzw759+zBx4kRMmDBBM2FUXFwcFi5ciB9++AFz5szB119/LXFS/RIREaGZmKVMmTK5FpcPHDiArl27Fnc0vdS7d2+tQnN6ejp27NiBDh06oGzZshImKxnS09NhbGystSz7sVKplCJSifXw4UPExcXB2dlZM1kRFZ0KFSrgwoUL8PHxQWRkJMLCwjBhwgTN+oSEBCgUCgkT6rc7d+7Ax8cHQUFBAJBrkVkQBPYJJr3xww8/YMqUKXBwcEDTpk1Rt25dqSPppcqVK0Mmk+HGjRswNDRE5cqVXzuggQV+orfDQjMRvZWoqCgA0Nymm/2Yit+2bdswaNCgHL057e3t8f333+PRo0fYvHkzC82F7IMPPsCpU6dQqVKlXNdv3boVPj4+SE9PL95gemrjxo1aj+Pj47Fjxw5MnjwZnp6e0oQqYaKjoxEaGqp5nD1iPCIiQnMnxatcXV2LK1qJEBAQgC+//FIzIdqxY8fg6emJ+Ph4tG/fHrNmzWJP+CLw8ccfY86cObh//z6uXbsGa2trdO/eXbP+0qVLqF69uoQJ9dugQYNw7tw5TJkyBW5ubihVqpTUkYiK1JIlS+Dp6YlDhw7xbsQi1KZNGwiCAJlMpvWYiAoPC81E9FacnJzyfUzF5+HDh3Bzc8tzvZubG3bs2FGMiUqGMmXKwNPTE6dOnYKjo6PWutWrV8PX1xf9+vWTKJ3+44eB4jdjxgzMmDEjx3JfX1+tx6IocoRhITtw4AB69eqF5s2bw9vbG7Nnz9ass7W1Rfny5bFhwwYWmovA9OnTkZGRgUOHDqFixYrYuHGj5sJKQkICgoODMXbsWGlD6rHz58/jyy+/hJ+fn9RRiIpFYmIi+vTpwyJzEfvvAIb/PiaigmOhmYhIRzk6OiI4OBgjR47Mdf3JkydzFEKp4I4ePYq2bdtqis3ZrTPmz5+PKVOmYNiwYVi1apXEKYkKx4YNG6SOUKLNmTMH7u7uCAoKwpMnT7QKzQDQvHlzrF69Wppwes7AwABz587F3Llzc6wrXbo0YmNjJUhVcjg6OsLa2lrqGETFpmnTprh586bUMUqcX375Be7u7nneqRgTE4OTJ0+yDSTRW2ChmYjeyrvcqi4IAo4fP14EaUq2QYMGYdasWbCyssL48ePh7OwMQRAQERGBH3/8Ebt27eJIoCJgZWWFY8eOwcPDA56enggODsaPP/6I7777DhMnTszRyoRIlw0aNEjqCCVaWFgYFi1alOd6BwcHxMXFFWMiouIxceJELF++HMOHD4epqanUcYiK3E8//YSOHTuicePG8Pb2ljpOiTFkyBBs3rw5z0Lz+fPnMWTIEBaaid4CC81E9FbUavVb37qe2wQuVHDTpk3DrVu3sGbNGqxdu1bTa0ytVkMURQwaNAjTpk2TOKV+srW1RWBgINq0aYNatWohKSkJc+bMwVdffSV1NCLSI6ampkhJSclz/e3bt2FjY1OMifSbj49PnusEQYCxsTGcnJzQsWNHTtRVxEaMGAGVSoVq1aqhT58+cHR0hFwu19pGEASMHz9eooREBVOvXr0cy5RKJT755BOMGjUqz2P+ypUrxRWxRHjd59SUlBQYGLBsRvQ2BJEVICIinXb16lUcOnQIMTExALL6Znfq1CnXP2Dp7b06Cdp/3b17F5988gl69+6N0aNHa63jhGiFY+/evVqPnz17Bh8fH8yaNQt16tTJ9Tm9evUqjmhERa5Pnz64efMmLl++jOTkZNjZ2SEwMBCenp6IjY1F3bp10aVLF7Y4KSTm5ub5XkxPS0uDSqWCIAhsk1TEwsLC0KVLF9y5cyfPbdgTnnSZh4fHO807ERQUVARpSparV6/ir7/+AgAMHjwYI0aMQPPmzXNsl5SUhFWrVkEul+Pvv/8u5pREuouFZiIionzIZLJ8Pwhk/xrN3oYTohWu7P3/pn+ucN+TPrl58yaaNWuGSpUqoW/fvpgxYwYmTpwIQ0NDrF69GqIo4uLFi3ne8kuFLzIyEsuXL8eyZcuwbNmyHJNiUuFo0aIFrl+/jvnz58PNzQ2lSpXKdTtOSk1Eb8vPz0/TXvB1f2NaWVnhl19+QZcuXYorHpHOY6GZiIgoH5s2bXqn57G3beE4efLkWz+nTZs2RZCESBrXrl3D2LFjERQUpPVh2MPDAytWrECtWrUkTFdyde7cGQ8fPsz3rhd6d6ampvDz88OkSZOkjkJULP766y9cv34d/fv31yw7cuQI5s6di/T0dHh7e2Ps2LESJtQfDx8+xIMHDyCKIpo2bYo5c+agY8eOWtsIggAzMzNUrVqVrTOI3hILzUREOuRt22GwlxsRkX5ITExEZGQk1Go1qlSpAjs7OwAv76Kg4rVkyRJMmzYt3x7a9O5q166NwYMHs9BMJUaHDh1gamoKf39/AEBUVBRq164NGxsblCtXDhcvXsTKlSsxfPhwaYPqmZMnT8LFxUXzO5WICk4mdQAiInpzYWFhuHXrFqytrWFjY/Par9KlS0sdWa89fPgQV65cYaGBiIqctbU1mjRpAjc3N9jZ2SEjIwNr1qxBjRo1pI5GVOj8/PywYsUK3L17V+ooRMXiypUraNWqlebxL7/8ArlcjsuXLyMkJAR9+vRhX/giULduXTx8+DDP9X///TcSExOLMRGR7uM9AEREOqR58+Y4d+4cIiIi8NFHH8Hb2xtNmzaVOlaJExAQgC+//BIREREAgGPHjsHT0xPx8fFo3749Zs6ciZ49e0qckoh0VUZGBvbv36+5sNilSxeUK1cOAJCamorly5fjxx9/RGxsLKpWrSpx2pLp2LFjLPIXoVOnTsHKygo1atRAu3btUKFCBcjlcq1tBEHAkiVLJEpIVLiSk5NhY2OjeXzo0CG0b98etra2AID27dvj8OHDUsXTW+PHj8fNmzdx/vz5XNePGDECtWrVwrp164o5GZHuYqGZiEiHnDlzBjExMdi2bRu2bduGZcuWoUqVKvD29oa3tzc/9BaDAwcOoFevXmjevDm8vb0xe/ZszTpbW1uUL18eGzduZKGZiN7JgwcP4OHhgVu3bml6MpuYmGD//v0wMjKCt7c37t+/j6ZNm2LZsmXo1auXxIlLltu3b2P58uU4fPgwi5xFaPny5Zr//+2333LdhoVm0idly5bF9evXAWTdMXfp0iUMGTJEs/758+eQyXhDemE7ceIERo0alef6rl27ciQ50VtioZmISMc4OTlh6tSpmDp1Kq5cuYKtW7di48aN+Prrr9GgQQN8/PHHGDBgABwcHKSOqpfmzJkDd3d3BAUF4cmTJ1qFZiBr1Pnq1aulCUdEOm/69OmIiorC5MmT0bp1a0RFRWHOnDkYPnw44uPjUbt2bWzZsoWTXhYBCwuLfPtdp6enQ6lUQhRFfPrpp/j888+LMV3JolarpY5AVKy6d++OZcuWIS0tDSEhIVAoFFqDFq5cuYIqVapImFA/PX78WDNqPDc2NjaIi4srxkREuo+FZiJ6K5UrV37rSYcEQcCtW7eKKFHJVr9+fdSvXx/z58/HqVOnMHv2bEyePBkpKSmYOXOm1PH0UlhYGBYtWpTnegcHB/5BSkTv7NixYxgyZAjmzZunWVamTBn07dsXnTt3RkBAAEe1FZHevXvn+zeOsbExnJyc0LFjR9SvX78YkxGRvvvmm2/w+PFjbN68GVZWVti4caNm0MjTp0+xe/dufPbZZxKn1D9ly5bF5cuX81x/6dIlThRI9JZYaCait9KmTRvObv+euX//Pnbs2IFt27bh8uXLqFixIho2bCh1LL1lamqa7+R/t2/f1uqxR4Vnzpw56NWrF+rUqZPr+mvXrmHPnj28yEI67dGjR2jWrJnWsuzHPj4+LDIXoY0bN0odgXKhVquRnJysaSXzKk56TPrC3NwcW7duzXPdvXv3YGpqWsyp9F+PHj2wYsUKdOzYEd26ddNaFxAQgA0bNuTbWoOIchLE3H5jExHRey0hIQG7du3C9u3b8ccff6B06dLo27cvvL29tWaspsLXp08f3Lx5E5cvX0ZycjLs7OwQGBgIT09PxMbGom7duujSpQs2bNggdVS9I5PJsGXLFnh7e+e6fufOnfD29oZKpSrmZESFJ7fj/MmTJ1rnGiJ9l5mZie+//x7r16/H3bt382ylwfM9ERVEcnIyWrVqhfDwcNSvX18zmCEsLAxXrlxBrVq1cPr0aVhZWUkblEiHcEQzEZEOyZ4E8NixY1AoFOjWrRsOHDiADh06wMCAp/TiMHfuXDRr1gxNmjRB3759IQgCjhw5ghMnTmD16tUQRRGzZs2SOmaJlJCQACMjI6ljEBVYdHQ0QkNDNY+Tk5MBABEREbl+2HV1dS2uaETFYsSIEdi0aROaNWuGHj16oFSpUlJHIiI9VKpUKZw/fx7z58/H3r17sXv3bgBA1apVMWPGDEyaNAlmZmYSpyTSLRzRTESFIjMzEzdu3EBycnKuo07c3d0lSKV/ZDIZTExM0KlTJ3Tv3v2NbqHr1atXMSQrWa5du4axY8ciKChI61ZeDw8PrFixArVq1ZIwnX45deoUgoODAQCzZ89Gr169UK9evRzbJSUlYefOnShfvjz+/PPPYk5JVHhkMlmuLapEUcyxPHsZR3WSvrGwsEDv3r3ZzoSIiEjHsNBMRAWiVqsxdepU/PTTT0hNTc1zO34ILhyv9ubMLjjkdxpnAaJoJSYmIjIyEmq1GlWqVOFkIUXAz88Pfn5+ALKO5/yOdxcXF6xbtw5ubm7FFY+o0G3atOmtnzNo0KAiSEIkHQcHB/j5+WHkyJFSRyEiIqK3wEIzERXIN998g5kzZ2LEiBFo1aoVPvnkE3z//fewsrLCTz/9BEEQMH/+fLRr107qqHrh5MmTb/2cNm3aFEESouLx4sULpKamQhRF2NvbY9WqVejdu7fWNoIgwNTUFMbGxhKlJCKiwjRu3DhERkbit99+kzoKEem5tLQ07NmzB6GhobnenSsIAtatWydROiLdw0IzERWIs7MzGjdujB07duSYrCgjIwPNmzeHl5cXvv32W6mjEhWaO3fu4Ntvv0VQUBAeP34Mf39/uLu7Iz4+HnPmzMGQIUPQsGFDqWPqnZiYGNjZ2XHWdSIiPZeRkQEfHx8kJSXBx8cHFSpUgFwuz7Ed+5MTUUHExMSgbdu2iI6OhpWVFZKTk1G6dGkkJSVBpVLB1tYW5ubmuH37ttRRiXQGZ44iogK5d+8eJk+eDABQKBQAsq4KA4CRkREGDBiARYsWsdBMeiM8PBytW7eGWq2Gm5sbIiMjoVQqAQC2trY4ffo0UlJSOPKhCDg5OeVYlpqaih07diA9PR2dOnXKdRsiote5c+fOOz2vYsWKhZyEACA9PR1qtRqHDx/G4cOHc6xnf3IiKgyTJk1CcnIyzp8/jypVqsDe3h47d+5Ey5YtsXTpUixfvhxHjhyROiaRTmGhmYgKxMbGBs+fPwcAmJubw9LSMscV38TERCmiERWJyZMnw8rKCufPn4cgCLC3t9da37lzZ+zcuVOidPpt6NChCAkJQVhYGICsEW/NmjXTPC5VqhROnDjB0eRE9NYqVaqU6ySMr8NCZ9Hw8fHBvn370K9fP7i5uaFUqVJSRyIiPXTixAn4+vqiadOmSEhIAJB1IUuhUGDSpEm4fv06xo0bh4MHD0qclEh3sNBMRAXSsGFDXLhwQfO4bdu2+PHHH9GwYUOo1WosXboU9evXlzAhUeE6deoUZs6cCTs7Ozx58iTH+ooVK+L+/fsSJNN/QUFBGDBggObxtm3bEBYWhq1bt6J+/fro3bs3/Pz84O/vL11IItJJ69ev1yo0q9VqLFmyBDExMfj4449Ro0YNAMCNGzewbds2VKpUCWPGjJEqrt47cuQIRo8ejcWLF0sdhYj0WGpqKipVqgQAsLS0hCAISE5O1qxv3rw5Jk6cKFE6It3EQjMRFcjw4cOxceNGpKenQ6FQYO7cuXB3d4e7uztEUYS1tTW2b98udUyiQqNWq/PtEfz48WNNGxkqXLGxsZoPAwDg7++Pxo0bo3///gCAYcOG4YcffpAoHRHpssGDB2s9njt3LtLS0hAZGQkbGxutdbNnz0arVq0QGxtbjAlLFktLSzg7O0sdg4j0XMWKFXHv3j0AgIGBAcqXL4/z58+jV69eALJa5nGyaaK3I5M6ABHptm7dumHv3r2awpqLiwtu3bqFvXv3Yv/+/YiIiECzZs0kTklUeFxdXfO8fU6pVGLHjh085ouImZkZkpKSAGTt6+DgYHh5eWnWW1hYaI1CISJ6V6tWrcLw4cNzFJkBwM7ODsOGDcPKlSslSFYyDBs2DNu3b2drEiIqUp6enggICNA8Hjx4MBYvXoxhw4Zh6NChWLFiBbp27SphQiLdwxHNRFQgp06dQq1atWBnZ6dZVqpUKXTv3h0AEB8fj1OnTsHd3V2qiHprzpw56NWrF+rUqZPr+mvXrmHPnj2YOXNmMSfTb1OnTkWXLl0watQo9OvXDwDw6NEjBAYG4ttvv8X169exfPlyiVPqJ1dXV6xduxZt27bF/v378ezZM60//m/dugUHBwcJExIVzKlTp97pefwdW/iePHmC1NTUPNenpqbm2j6JCoeLiwsCAgLg6uqKQYMGoUKFCpDL5Tm2yx51SET0LqZMmYILFy5o7s6dNm0aHjx4gN27d0Mul8Pb2xuLFi2SOiaRThFEURSlDkFEuksul2Pz5s3w9vbOdf3OnTvh7e3NESlFQCaTYcuWLdz3Eti8eTPGjh2L5ORkiGLWzPeiKMLS0hIrV67UtHKgwnXx4kV4eXkhKSkJoiiiT58++PXXXzXra9SogSZNmmDLli0SpiR6dzKZ7K0mpMs+//A8X/g8PT1x9epVHDlyBI0aNdJal30uql+/Pk6cOCFRQv0mk73+xlse+0RERO8fjmgmogJ53bWq9PT0XEegUNFLSEiAkZGR1DH00ieffIJevXrh6NGjiIyMhFqtRtWqVeHl5QULCwup4+mtxo0b48aNGzh79iysrKzQpk0bzbqkpCT4+vpqLSPSNUFBQVJHoH8tX74cHh4eaNq0KZo1a4Zq1aoBACIiInD+/HmULl0ay5Ytkzil/uLPAhEVtdTUVFSoUAFTpkzBpEmTpI5DpDdYaCait3bnzh1ER0drHt+4cSPX232TkpKwevVqODk5FWM6/Xbq1CkEBwdrHu/duxeRkZE5tktKSsLOnTtRt27dYkynvypUqIBWrVqhZcuWaNWqFerXrw8zMzP07NlT6mgljp2dnaY1z6usrKwwduxYCRIRFR5eKHl/uLi44O+//8Z3332Hw4cPIzQ0FADg5OSEsWPHYvLkyShTpozEKfUXfxaIqKiZmprCwMAAZmZmUkch0itsnUFEb83Pzw9+fn6vvb1XFEXI5XKsXr0aPj4+xZROv2XvewCadg15cXFxwbp16+Dm5lZc8fSWu7s7Ll68iLS0NAiCAAsLCzRr1gytWrVC69at4ebmxhmpi9HJkydx8OBBxMTEAMgq/HTp0oV9aomI9FB4eLjW+d7FxUXiRESkL3x9fXHjxg0cP378rVpXEVHeWGgmord2/fp1hIeHQxRFfPTRRxgzZgxat26ttY0gCDAzM0ODBg04OVchevHiBVJTUyGKIuzt7bFq1Sr07t1baxtBEGBqasrCZyHLzMzEpUuXcObMGc3X48ePIQgCDAwM0LBhQ7Rq1UrzZWtrK3VkvZORkYH+/fvD398foijCysoKQNYIfkEQ0LNnT2zfvh2GhobSBiUqRGlpadizZw9CQ0ORnJwMtVqttV4QBKxbt06idCXDw4cPERcXB2dnZ458K0YBAQH44osvtO6iA4DKlStj0aJF6NatmzTBiEhvnDp1Cr6+vrC1tcWwYcNQqVIlmJiY5NjO1dVVgnREuomFZiIqkE2bNsHd3R2VK1eWOkqJExMTAzs7O5iamkodpcT6559/tArP//zzD4Cswo9SqZQ4nf6ZPn065s2bh4kTJ2LChAmai1hxcXFYuHAhfvjhB0yfPh1ff/21xEmJCkdMTAzatm2L6OhoWFlZITk5GaVLl0ZSUhJUKhVsbW1hbm6O27dvSx1VLwUEBODLL79EREQEAODYsWPw9PREfHw82rdvj1mzZqFHjx7ShtRThw4dQrdu3eDk5IThw4ejVq1aALIGO6xZswYxMTH47bff8OGHH0qclIh02asTj+Y2opmT7hK9PRaaiajQPH/+HHfv3gWQ1dPW3Nxc4kQlT2pqKnbs2IH09HR06tSJ/bGLQWZmJi5cuIDTp0/D398f58+f5x+kRaRy5crw8PDAhg0bcl0/ePBgBAcH5xj9RqSrPvroIxw/fhyHDx9GlSpVYG9vj8DAQLRs2RJLly7F8uXLERgYqJmojgrPgQMH0KNHDzRv3hwdOnTA7NmzERgYCE9PTwBAly5dIJfLERAQIHFS/dS8eXOkp6fjjz/+yDGKPCUlBa1atYKxsTHOnTsnUUIi0gebNm16o+0GDRpUxEmI9AcnAySiArtw4QImT56M06dPa27plclkaN26NebPn4/GjRtLnFA/DR06FCEhIQgLCwOQ1VagWbNmmselSpXCiRMn0LBhQylj6p2EhAScPXsWp0+fxpkzZ3Dp0iWkp6ejYsWKaNGiBT7++GO0bNlS6ph66eHDh/n2HHdzc8OOHTuKMRFR0Tpx4gR8fX3RtGlTJCQkAMgaXaVQKDBp0iRcv34d48aNw8GDByVOqn/mzJkDd3d3BAUF4cmTJ5g9e7bW+ubNm2P16tXShCsBrl69im+//TbXViVmZmYYPHgwpk2bJkEyItInLCATFT4WmomoQEJCQuDh4QEjIyN8+umnWrc2bt++He7u7ggODkbTpk0lTqp/goKCMGDAAM3jbdu2ISwsDFu3bkX9+vXRu3dv+Pn5wd/fX7qQemLTpk04c+YMTp8+jRs3bsDQ0BANGzZEy5YtMW7cOLRo0QJly5aVOqbec3R0RHBwMEaOHJnr+pMnT8LR0bGYUxEVndTUVFSqVAkAYGlpCUEQkJycrFnfvHlzTJw4UaJ0+i0sLAyLFi3Kc72DgwPi4uKKMVHJYmxsrLm4kpuEhATORUFEhYr9+IkKh+z1mxAR5W369OkoX748bt68iZUrV2LMmDEYM2YMVq5ciZs3b6JcuXKYPn261DH1UmxsrKYAAQD+/v5o3Lgx+vfvDxcXFwwbNgwhISHSBdQjQ4YMwaZNm9CoUSOcPHkST58+xfnz57Fw4UL07t2bReZiMmjQIPz6668YOXIkbt68CZVKBbVajZs3b2LUqFHYtWsXBg8eLHVMokJTsWJF3Lt3DwBgYGCA8uXL4/z585r14eHhLLYVEVNTU6SkpOS5/vbt27CxsSnGRCWLp6cnlixZkmtrjJCQECxduhTt2rWTIBkR6ZuAgADUrFkTjo6OcHV11Xx+io+PR8OGDbFv3z6JExLpFhaaiahAQkJCMGLECJQpUybHOgcHBwwfPlzrQzEVHjMzMyQlJQEAlEolgoOD4eXlpVlvYWGhNfKN3l3Xrl1RqlQpbN26Fd26dUOPHj3wzTffICgoCKmpqVLHKzGmTZuGgQMHYs2aNXBxcYGxsTEUCgVcXFywevVqDBw4kLdSk17x9PTU6gE8ePBgLF68GMOGDcPQoUOxYsUKdO3aVcKE+qtt27bYtGlTrhO7xsbGYu3atejQoYMEyUqG+fPnw9jYGK1atULz5s0xePBgDB48GM2bN0eLFi1gbGyM77//XuqYRKTjDhw4gF69esHW1hazZs3Cq1OY2draonz58ti4caN0AYl0EFtnEFGByGSyXD+EZVOpVFqz+VLhcXV1xdq1a9G2bVvs378fz5490yo43Lp1Cw4ODhIm1B/ZhZ5//vkHZ86cwZkzZ7B161bMnDkTBgYGqFu3Llq2bIkWLVqgZcuWqFChgsSJ9ZNcLsfGjRvxxRdf4ODBg7hz5w4AwMnJCZ06dUK9evUkTkhUuKZMmYILFy4gPT0dCoUC06ZNw4MHD7B7927I5XJ4e3tj4cKFUsfUS3PnzkWzZs3QpEkT9O3bF4Ig4MiRIzhx4gRWr14NURQxa9YsqWPqrcqVK+Pq1auYN28eDh8+jJ07dwLIOt+PHTsWU6ZMgb29vcQpiUjXsR8/UeETxFcv2RARvaWOHTvi77//xpkzZ+Dk5KS17s6dO2jZsiXq1q2LQ4cOSZRQf128eBFeXl5ISkqCKIro06cPfv31V836GjVqoEmTJtiyZYuEKfVbfHw8zp49i7Nnz2pNDOjo6IiYmBip4+mNtLQ0BAQEICoqCra2tujcuTPblRBRkbt27RrGjh2LoKAgrVFuHh4eWLFihWZeCip8SqUSqampsLS0zHX906dPYWpqCgMDjpsiondnYmKCRYsWYdSoUXjy5Ans7OwQGBgIT09PAMDPP/+Mzz//HGlpaRInJdId/M1MRAXy7bffwt3dHTVr1kTPnj1RvXp1AMDNmzcREBAAAwMDzJs3T+KU+qlx48a4ceMGzp49CysrK7Rp00azLikpCb6+vlrLqPDZ2tqiVatWEAQBarUaqampuHz5sqanKhVcXFwcWrRogaioKE2hx9TUFP7+/uzPSXrPx8cHI0aMgJubW67r//zzT6xatQrr168v5mQlQ+3atREYGIjExERERkZCrVajSpUqsLOzkzqa3hszZgxOnTqFsLCwXNe3bNlS08eZiOhdsR8/UeHjiGYiKrBr167hq6++wrFjxzT9ak1NTdGhQwd88803cHFxkTghUeG5ffs2Tp8+rfm6efMmAEAURVSuXBmtWrVCq1atMGzYMImT6ofRo0dj5cqVGDduHDw9PREZGYmvv/4alpaWuHXrltTxiIqUTCbDli1b4O3tnev6nTt3wtvbGyqVqpiTERWtKlWqYODAgTluY8/m5+eHLVu2ICIioniDEZFe6dOnD27evInLly8jOTlZa0RzbGws6tatiy5dumDDhg1SRyXSGRzRTEQFVrt2bezbtw9qtRqPHz8GANjZ2bE3czE5efIkDh48qGnV4OTkhC5dusDd3V3iZPpjyZIlOH36NM6cOYNHjx5BFEXI5XLUq1cPn3/+uaa4zHYOhe/o0aMYOHAgFixYoFnm4OAAb29v3Lx5EzVq1JAwHZG0Hjx4ABMTE6lj6KVffvkl3/WCIMDY2BiOjo5wdXWFQqEopmQlw4MHD1C+fPk815crVw73798vxkREpI/Yj5+o8HFEMxEVCG/rlU5GRgb69+8Pf39/iKIIKysrAFltMwRBQM+ePbF9+3YYGhpKG1QPyGQymJqaws3NTVNUbt68OczNzaWOpvdMTEywYsUK+Pj4aJbdv38fFSpUQHBwMC+okN4JCAjQTEC6ceNGuLu7o0qVKjm2S0pKQmBgIBo1aoSgoKDijqn3ZDIZBEEAAPz349KrywVBgKWlJaZOnYrJkycXe059Vb58efTv31/rIuOrvvjiC2zbtg2xsbHFnIyI9A378RMVLo5oJqIC2bhxI9q1a5dnoTkqKgqbNm1iobkI+Pn5Yd++fZg4cSImTJgABwcHAFk9bRcuXIgffvgBc+bMwddffy1xUt0XEhICV1dXyOVyqaOUOOnp6TA2NtZalv1YqVRKEYmoSIWHh2PXrl0AsgqaISEhuHTpktY2giDAzMwM7u7uWLRokRQx9d5ff/2FQYMGwcbGBp999hmcnZ0BABEREVixYgWSkpKwfPlyPHr0CMuWLcPUqVNhYWGBUaNGSZxcP3z44YdYvXo1Pv74YzRs2FBrXWhoKNasWYO+fftKlI6I9An78RMVLo5oJqICeV3/yMWLF2PGjBl4/vx5MSfTf5UrV4aHh0eePcMGDx6M4OBgREdHF28wokIkk8nwzTff4MMPP9QsS05OxgcffICVK1eiSZMmOZ7j6upanBGJiszrfsdS0RkyZAgePnyI33//Pcc6URTRsWNHODo64ueff4ZarUbr1q3x9OlT/P333xKk1T8PHjxAkyZNEBcXh27duqF27doAgLCwMBw4cAD29vYICQmBo6OjxEmJSJfNmTMHvXr1Qp06dXJdf+3aNezZswczZ84s5mREuouFZiJ6a7yt9/1gbGyMH3/8ESNHjsx1/cqVKzF+/HikpaUVczKiwvPq7euvyr5lPbdlnBiNiArK2toa3377bZ4jlH/66Sd89dVXSEhIAAAsWrQI06dPx4sXL4ozpl57+PAhpkyZgoCAADx9+hQAYGlpiR49euDbb79FuXLlJE5IRLqOk+4SFT62ziCit8bbet8Pjo6OCA4OzrPQfPLkSY70IZ3HWb6JstpQHT58WGvS144dO6Jy5coSJ9NfarUaN2/ezHP9jRs3oFarNY8VCkWONj9UMGXLlsWmTZsgiqLWZNO5XXwkIioKCQkJMDIykjoGkU5hoZmI3trUqVMxdepUAFlXgdetW8fbeiUwaNAgzJo1C1ZWVhg/fjycnZ0hCAIiIiLw448/YteuXfDz85M6JlGBDBo0SOoIRJKaMGEClixZolXUBLJ+/44bNy7PydKoYLp164affvoJzs7O+PTTTzVF5LS0NKxduxarVq3C//73P832586d0/RxpsIlCALs7e2ljkFEeuLUqVMIDg7WPN67dy8iIyNzbJeUlISdO3eibt26xZiOSPexdQYRkY5SqVQYOnQofvnlFwiCAJlMBiBrFJYoihg0aBDWrVunWU5ERLpl4cKFmDRpEvr06YMJEyZoZr6/fv06Fi9ejF27dmHBggUYP368xEn1T0JCArp06YLz58/DyMgIZcuWBZDVziEjIwNNmzbFoUOHULp0aaSlpWH06NHw9PRE//79JU5ORET58fPz0wzGEQQB+ZXEXFxcsG7dujwnvieinFhoJiLScVevXsXBgwdx584dAFm3VHfq1An16tWTOJl+4qQhRFRcatasiZo1a8Lf3z/X9T169MCNGzdw48aN4g1WQoiiiH379uHIkSNabUu8vLzQo0cPXsglItJBL168QGpqKkRRhL29PVatWoXevXtrbSMIAkxNTdkSiegdsNBMRKRj0tLSEBAQgKioKNja2qJz586akVZU9DhpCBEVF2NjYyxevDjPCek46SsREdG7i4mJgZ2dHUxNTaWOQqQ32KOZiEiHxMXFoUWLFoiKitLc5mVqagp/f3+0a9dO4nQEcNIQIio89vb2uHLlSp7rr1y5Ajs7u2JMREREpD+cnJykjkCkd1hoJiLSIV9//TWio6Mxfvx4eHp6IjIyEl9//TVGjBiBW7duSR1Pb3HSECIqLqdOnUKtWrVgZ2eHvn37YsmSJahUqRJGjx4NMzMzAEBKSgqWL1+On3/+GePGjZM2sB67evUqli1bhtDQUCQnJ+eYkFEQBP7uJSLSYaIoYs2aNVi3bh1u376NxMTEHNsIggClUilBOiLdxNYZREQ6pEaNGmjZsiXWr1+vWZbdqiE8PBw1atSQMJ3+4qQhRFRc5HI5Nm/eDG9vb6SmpqJr164ICgqCgYEBypUrBwB48OABlEol2rZtiwMHDvCW3yIQHByMDz/8ENbW1mjcuDEOHjwIT09PpKWl4dy5c6hduzYaNWqEDRs2SB2ViIje0aRJk7Bo0SI0aNAArVu3hrW1da7bzZo1q5iTEekuFpqJqFCkp6cjNDQUcXFxaNmyJWxtbaWOpJdMTEywYsUK+Pj4aJbdv38fFSpUQHBwMNzd3SVMp784aQgRFZfc+sAHBATg8OHDWhPSderUCV27doUgCFJF1Wvu7u6Ij4/H+fPnkZGRAXt7ewQGBsLT0xMhISHo2LEjtm7dio4dO0odlYiI3pG9vT08PDzw66+/Sh2FSG+wdQYRFdjSpUsxe/ZsJCcnAwCOHTsGT09PxMfHo2bNmpg/f75WYZTeXXp6eo5CZvZj3tJVdExMTGBiYgIAiIqK4qQhRFSsunfvju7du0sdo0QJDQ2Fn58fLC0tNbdSZ0/y6ubmhhEjRmDGjBksNBMR6bAXL15wnhuiQsZCMxEVyIYNGzBu3Dj069cPHTp00Coo29rawtPTEzt27GChuRBFR0cjNDRU8zi7wB8REQErK6sc27u6uhZXtBIht0lDUlNTsWPHDqSnp6NTp06cWISICoSjlKVnYGAACwsLAICVlRUMDQ0RFxenWV+lShWEh4dLFY+IiArBBx98gAsXLmD48OFSRyHSG2ydQUQFUqdOHVSrVg379u3DkydPYGdnp7m1FAC+//57LF26FPfv35c4qX6QyWS5FiBEUcyxPHtZ9ggsKhxDhw5FSEgIwsLCAAAZGRlo3Lix5nGpUqVw4sQJNGzYUMqYRKSj8jrP54WTFBWNxo0bo23btvjhhx8AAPXr10e1atWwe/duAECPHj1w9epV3L59W8qYRERUAA8ePICXlxf69++PESNGwMbGRupIRDqPI5qJqEAiIyMxZsyYPNeXLl0aT548KcZE+o2TDkkvKCgIAwYM0Dzetm0bwsLCsHXrVtSvXx+9e/eGn58f/P39pQtJRDqtXbt2qF69utQxSrROnTph/fr1mDdvHgwMDPDFF19gyJAhqFatGgDg1q1bmDdvnsQpiYioIGrUqAG1Wo0ZM2ZgxowZMDY2hlwu19pGEATNHaRE9HosNBNRgVhZWSE+Pj7P9eHh4ShTpkwxJtJvgwYNkjpCiRcbG4tKlSppHvv7+6Nx48bo378/AGDYsGGaEXBERO9i0KBBWpMBUvGbMWMGxo4dqyk4DBo0CHK5HHv27IFcLsf06dMxePBgaUMSEVGB9O7dm+2qiAoZC81EVCCdOnXCmjVr4Ovrm2PdtWvXsHbtWvZnJr1iZmaGpKQkAFkTMAYHB2P06NGa9RYWFhz1QESk4wwNDXPcQj1gwACtO1qIiEi3bdy4UeoIRHpHJnUAItJt33zzDVQqFerUqYOvvvoKgiBg06ZNGDBgABo3bgx7e3vMnDlT6phEhcbV1RVr167F5cuXMXfuXDx79gxdu3bVrL916xYcHBwkTEhERERERERU/DiimYgKpFy5crh06RKmTZuGnTt3QhRFbN68GRYWFujfvz++++472NraSh2TqNDMnTsXXl5eaNy4MURRRJ8+fdC0aVPN+n379qFly5YSJiQiooLKntQ4L4IgwNjYGI6Ojmjbti369OkDAwN+tCIiet+Fhoa+9XNcXV2LIAmRfhJEURSlDkFE+uPx48dQq9Wws7ODTMabJkg/PX78GGfPnoWVlRXatGmjWZ6UlIRNmzahTZs2aNCggXQBiYioQDw8PHD//n3cunUL1tbWmt780dHRSExMhLOzM0qVKoWoqCgkJCSgXr16CAwM5MV1IqL3nEwme+O+zKIoQhAEqFSqIk5FpD9YaCYiIiIiInrF6dOn0aNHDyxevBje3t6aSQFVKhW2bNmCiRMn4sCBA3Bzc8OmTZswbNgwDB48GGvXrpU4ORER5WfTpk1v/RxOyE705lhoJqICmTNnTr7rX7211N3dHeXLly+mZERF6+TJkzh48CBiYmIAAE5OTujSpQvc3d0lTkZERAXVrFkztG7dGj/88EOu6ydNmoTTp0/j3LlzAIARI0bgwIEDePDgQXHGJCIiInqvsJEYERXI7NmzNbce/fe61X+Xy+VyDBs2DMuXL2dbDdJZGRkZ6N+/P/z9/SGKIqysrABktc1YuHAhevbsie3bt8PQ0FDaoERE9M6uXr2KTz75JM/1lSpVwooVKzSPGzVq9E6j5IiIiIj0CSs9RFQg9+7dQ7169TBo0CBcunQJycnJSE5OxsWLFzFw4EA0aNAA//zzD0JDQ/Hxxx9j9erV+Pbbb6WOTfTO/Pz8sG/fPkyYMAEPHz5EQkICEhISEBsbi4kTJ2Lv3r2vHelPRETvt7Jly2L37t1Qq9U51qnVavz6668oU6aMZtmTJ09QunTp4oxIRERE9N5h6wwiKpAePXrAxMQE27dvz3V9v379oFQqsXv3bgBAp06dEBkZiX/++ac4YxIVmsqVK8PDwwMbNmzIdf3gwYMRHByM6Ojo4g1GRHrnl19+gbu7u2Yiuv+Kjo7GqVOnMHDgwOINVgKsWLECo0ePhpubG4YNG4aqVasCACIjI7F27VpcuHABS5cuxWeffQYAcHV1RcWKFeHv7y9haiIiIiJpcUQzERXIiRMn0KZNmzzXt2nTBseOHdM87tSpE+7cuVMc0YiKxMOHD+Hm5pbnejc3N8TGxhZjIiLSV0OGDMHZs2fzXB8SEoIhQ4YUY6KS47PPPsOKFSsQGRmJTz/9FJ6envD09MSwYcNw69YtrSJzeno6Fi9ejCVLlkicmoiIiEha7NFMRAWiUCgQEhKCkSNH5rr+/PnzMDIy0jxWKpUwNzcvrnhEhc7R0RHBwcF5HvMnT56Eo6NjMaciIn30uhsPU1JSYGDAP+eLyqhRo/Dpp5/i4sWLWhO/Nm7cWKsPv0KhyPeiOxEREVFJwb9MiahA+vfvjxUrVsDGxgajRo1C5cqVAQBRUVH46aefsGXLFs2IHwAICgqCi4uLVHGJCmzQoEGYNWsWrKysMH78eDg7O0MQBERERODHH3/Erl274OfnJ3VMItJRV69exV9//aV5/Mcff0CpVObYLikpCatWrUL16tWLMV3JY2hoiObNm6N58+ZSRyEiIiJ677FHMxEVSFpaGgYNGoRdu3ZBEATIZFkdedRqNURRRO/evbF582YYGxsjLS0N8+fPR4sWLdCuXTuJkxO9G5VKhaFDh+KXX37J9ZgfNGgQ1q1bp1lORPQ2/Pz8NBerBEHId1SzlZUVfvnlF3Tp0qW44pU44eHhuH37NhITE3N9L9gfm4hId5w6deqdnufu7l7ISYj0FwvNRFQoLl++jN9//13r1lIvLy+4urpKnIyoaFy9ehUHDx7U9Bx3cnJCp06dUK9ePYmTEZEue/jwIR48eABRFNG0aVPMmTMHHTt21NpGEASYmZmhatWqbJ1RRG7duoUBAwbgzz//zLPYLwgCVCpVMScjIqJ3JZPJIAjCG28viiLP9URviYVmIiKiN5CWloaAgABERUXB1tYWnTt3RtmyZaWORUR67OTJk6hVqxbs7e2ljlLitGvXDufPn8e8efPQunVrWFtb57qdk5NTMScjIqJ3dfLkyXd6HvvwE705FpqJiIheIy4uDi1atEBUVJRmZJupqSn8/f3ZBoaIipUoiggKCkJ6ejpatWoFCwsLqSPpJRMTE0ybNg0zZsyQOgoRERGRzmADSSIqsMOHD6N9+/awsbGBgYEB5HJ5ji8iXfb1118jOjoa48ePx2+//YYff/wRJiYmGDFihNTRiEiPTZ8+HW3bttU8FkURHTp0QPv27dG5c2fUrVsXt27dkjCh/rK1tUWpUqWkjkFERESkU9jUjYgKZM+ePfjoo49Qu3Zt9OvXDytXroS3tzdEUURAQACqVauGHj16SB2TqECOHj2KgQMHYsGCBZplDg4O8Pb2xs2bN1GjRg0J0xGRvtqzZw+6d++uebx7924cP34cc+fORf369TFixAjMnj0bmzdvljClfho5ciS2bNmCzz77jBfMiYj0WFpaGvbs2YPQ0FAkJydDrVZrrRcEAevWrZMoHZHuYaGZiApk3rx5aNq0KU6fPo3ExESsXLkSPj4+8PT0RHR0NJo1a4bKlStLHZOoQO7cuYMvv/xSa1mrVq0giiIePXrEQjMRFYn79+/D2dlZ83jv3r1wcXHB1KlTAQCjRo3CypUrpYqn16pXrw6VSoX69evDx8cHFSpUyLXg3KtXLwnSERFRYYiJiUHbtm0RHR0NKysrJCcno3Tp0khKSoJKpYKtrS3Mzc2ljkmkU1hoJqICCQ8Px7x58yCXy2FgkHVKyczMBABUqlQJvr6++P777zFw4EApYxIVSHp6OoyNjbWWZT9WKpVSRCKiEsDAwADp6ekAstpmHD9+XOv3qYODA+Lj46WKp9f+97//af5/4sSJuW4jCAJUKlVxRSIiokI2adIkJCcn4/z586hSpQrs7e2xc+dOtGzZEkuXLsXy5ctx5MgRqWMS6RQWmomoQExNTWFkZAQAsLKygkKhwMOHDzXrHRwcEBUVJVU8okITHR2N0NBQzePk5GQAQEREBKysrHJs7+rqWlzRiEhP1alTB1u2bMHHH3+Mffv24cmTJ+jcubNmfUxMDGxtbSVMqL+CgoKkjkBEREXsxIkT8PX1RdOmTZGQkAAg68KuQqHApEmTcP36dYwbNw4HDx6UOCmR7hBEURSlDkFEuqtly5ZwdXXFsmXLAADNmzeHqakpjhw5AqVSCS8vLzx69Ag3btyQOCnRu5PJZBAEIcdyURRzLM9exlFuRFRQx44dQ9euXTV3CrVs2RKnTp3SrG/UqBGcnJywd+9eqSISERHpLFNTUyxbtgxDhw6FUqmEQqHArl27NG2R1q5di4kTJ2oGmBDR63FEMxEVSM+ePbF06VIsWLAACoUC06dPR/fu3WFlZQVBEJCSkoL169dLHZOoQDZs2CB1BCIqgdq3b4/Q0FAcO3YMVlZWWu0cEhMT4e7urjVZIBVMXFwcrKysNHdq5efx48e4fv063N3diyEZEREVhYoVK+LevXsAstpVlS9fHufPn9cUmsPDw3O0zyOi/HFEMxEVuj/++AN79+6FXC5H586d0bZtW6kjEREREeVLLpdj8+bN8Pb2BpDVIql58+bYsGED3NzctLbdunUrBg4cyLtXiIh0mK+vL86fP69pjzdz5kzMmzcPgwcPhlqtxubNmzFw4ED8/PPPEicl0h0c0UxE7yQtLQ0BAQGIioqCra0tOnfujLJlywIAWrdujdatW0uckIiISD9ERUXh8OHDiImJAQA4OTmhY8eOqFy5ssTJ9Mt/x98olUrcuHEDKSkpEiUiIqKiNGXKFFy4cAHp6elQKBSYNm0aHjx4gN27d0Mul8Pb2xsLFy6UOiaRTmGhmYjeWlxcHFq0aIGoqCjNhzJTU1P4+/ujXbt2EqcjIiLSHxMmTMCSJUugVqu1lstkMowbNw4LFiyQKBkREZFuq1ixIipWrKh5bGxsjJ9//pkjmIkKQCZ1ACLSPV9//TWio6Mxfvx4/Pbbb/jxxx9hYmKCESNGSB2NiIhIbyxcuBCLFy9Gr169cO7cOSQlJSEpKQnnzp1Dnz59sHjxYixevFjqmERERDrJx8cHISEhea7/888/4ePjU4yJiHQfRzQT0Vs7evQoBg4cqDWKysHBAd7e3rh58yZq1KghYToiIiL9sHbtWnTr1g2//vqr1nI3Nzfs2LEDaWlpWL16NcaPHy9RQiIiIt21ceNGtGvXLkcf/mxRUVHYtGkTJ7cnegsc0UxEb+3OnTto1aqV1rJWrVpBFEU8evRIolRERET6JTo6Gl5eXnmu9/LyQnR0dPEFKgFSUlKQkJCg+QKAZ8+eaS1LSEjA8+fPJU5KRERF7cGDBzAxMZE6BpFO4YhmInpr6enpMDY21lqW/VipVEoRiYiISO/Y29vjypUrea6/cuUK7OzsijGR/hs5ciRGjhyptaxXr145thNFEYIgFFcsIiIqJAEBAQgICNA8XrNmDQIDA3Nsl5SUhMDAQDRp0qQ44xHpPBaaieidREdHIzQ0VPM4OTkZABAREQErK6sc27u6uhZXNCIiIr3Qt29fLFmyBJUqVcLo0aNhZmYGIGvU7fLly/Hzzz9j3Lhx0obUI7NmzZI6AhERFbHw8HDs2rULACAIAkJCQnDp0iWtbQRBgJmZGdzd3bFo0SIpYhLpLEEURVHqEESkW2QyWa6jeHIb3ZO9TKVSFVc8IiIivZCamoquXbsiKCgIBgYGKFeuHICsW3mVSiXatm2LAwcOwNTUVOKkREREukcmk2HLli3w9vaWOgqR3mChmYje2qZNm976OYMGDSqCJERERPovICAAhw4dwp07dwAATk5O6NSpE7p27cr2DURERET03mChmYiIiIjoPRMSEoKoqCjY2NigdevWOeZGICIiosIRFRWFw4cPIyYmBkDWBd2OHTuicuXKEicj0j3s0UxERERE9J549uwZOnbsiHPnzmmWlSlTBgcPHkSDBg2kC0ZERKSHJkyYgCVLlkCtVmstl8lkGDduHBYsWCBRMiLdJJM6ABERERERZZk/fz7Onj2Lnj17YtmyZRg7diwSEhLYgoqIiKiQLVy4EIsXL0avXr1w7tw5JCUlISkpCefOnUOfPn2wePFiLF68WOqYRDqFrTOIiIiIiN4TtWvXRq1atbB7927NsjVr1mDUqFGIjIzkbbxERESFpGbNmqhZsyb8/f1zXd+jRw/cuHEDN27cKN5gRDqMI5qJiIiIiN4T0dHR6NChg9YyLy8viKKIe/fuSZSKiIhI/0RHR8PLyyvP9V5eXoiOji6+QER6gIVmIiIiIqL3xIsXL2Bubq61LPtxZmamFJFKLJVKhR07dmDEiBHo2bMn/v77bwBAcnIy9u7di0ePHkmckIiICsLe3h5XrlzJc/2VK1dgZ2dXjImIdB8LzURERERE75GUlBQkJCRofQFZEwX+d3n2OipcSUlJaNmyJby9vbF9+3bs378fjx8/BpBV+B8zZgyWLFkicUoiInpbp06d0pzP+/bti59//hnfffcdUlJSNNukpKTg+/+3d/+hVtf3H8Cfn3PTWN7tpqyYXnReLkhFxFKHt+FSr2uJKTKa2ZVy7RrdBbrqnxrmFkbb+DIHwf4Yy5tXqzEFyZawOWk2wlnNuDiGf4xL/hpJYm5ey4l5vef7R8xpalp33nPuvY8HnD8+5/0+8EQQjk9f5/3+v/9Le3t7FixYUKmoMCA5oxkAAKpEqVRKURTnvF8ul8/7fvLR5C3/W9/73vfy61//Oi+++GJuvvnmXHvttXnllVfS3NycJHn44Yfzpz/9KTt37qxsUAA+lZqamjz//PNZuHBh/v3vf2fu3Ll59dVXc8UVV2TMmDFJkgMHDqSnpyczZszIpk2bctVVV1U4NQwcV1Q6AAAA8JEnnnii0hFI8tJLL2Xp0qW57bbbcvjw4XPWJ0yYkDVr1vR/MAD65MxZy6uuuip//OMf89vf/ja///3vs2/fviTJrFmzMnv27MydO/eC/8kLnJ+iGQAAqoSiuTp0d3enoaHhgusnT55MT09PPyYC4HKZN29e5s2bV+kYMCg4oxkAAOAMjY2N6ezsvOD6li1bcsMNN/RjIgD+V0wpw+WjaAYAADjD/fffn9WrV2f9+vWnf2ZdFEVOnDiRxx9/PJs3b05bW1uFUwLwWdxzzz2pqam5pNcVVzgIAD4Nf2MAAADO8NBDD2XXrl1paWnJ1VdfnSRZuHBhDh8+nJ6enrS1tWXx4sWVDQnAZ/KNb3wjEyZMqHQMGJSK8pknoQMAAJAk2bZtWzZs2JCurq709vamsbExd911V2699dZKRwPgMyiVSnnhhReycOHCSkeBQclEMwAAwHlMnTo1U6dOrXQMAIABwRnNAAAAAAD0iaIZAACq1KlTp7Ju3bq0tbXlW9/6Vv72t78lSbq7u/Piiy/m4MGDFU44eL3wwgtpbm7O+PHjU1dXly984Qtnverq6iodEQCgqjg6AwAAqtCRI0cya9as/OUvf0ltbW2OHTuWpUuXJklqa2vz/e9/P4sWLcpPfvKTCicdfB577LGsXLky9fX1mTx5slIZYJDo7e2tdAQY1BTNAABQhX7wgx9k165d+cMf/pCbb74511577em1mpqafPvb387vfvc7RfNlsGrVqsyZMycbN25MqeRHoAAAl8K3JgAAqEIvvfRSli5dmttuuy1FUZyzPmHChOzdu7f/gw0Rs2fPVjIDAHwKvjkBAEAV6u7uTkNDwwXXT548mZ6enn5MNHTMmTMn27Ztq3QMAIABRdEMAABVqLGxMZ2dnRdc37JlS2644YZ+TDR0/OIXv8i+ffuyZMmSdHZ25tChQ/nnP/95zgsAgP9SNAMAQBW6//77s3r16qxfvz7lcjlJUhRFTpw4kccffzybN29OW1tbhVMOTiNGjMjXvva1/PKXv8xXv/rVfOlLX8o111xzzgsAgP9yGSAAAFShhx56KLt27UpLS0uuvvrqJMnChQtz+PDh9PT0pK2tLYsXL65syEFqyZIlWbVqVZqamjJlypTU1dVVOhIAQNUryv8ZjwAAAKrOtm3bsmHDhnR1daW3tzeNjY256667cuutt1Y62qA1cuTIzJs3L2vWrKl0FACAAcNEMwAAVLGpU6dm6tSplY4xpAwbNixNTU2VjgEAMKA4oxkAAOAMd999dzZt2lTpGAAAA4qjMwAAoEq98MILWb16dXbv3p1//etf+fhX96Io0t3dXaF0g9ef//znLF26NKNHj05ra2vGjRuXmpqac/ZNnDixAukAAKqTohkAAKrQY489lpUrV6a+vj6TJ0++4IV0HR0d/Zxs8CuV/vvDz6Iozlkvl8spiiKnTp3qz1gAAFVN0QwAAFVo1KhR+frXv56NGzeeVXxy+a1du/aS9n3nO9+5zEkAAAYOlwECAECVmj17tpK5AhTIAACfnm+tAABQhebMmZNt27ZVOgYAAFwSR2cAAEAV6u7uzty5c3PTTTeltbU1Y8eOPe+FdKNGjapAusGltbU1RVHkmWeeSU1NTVpbWy/6maIo8uyzz/ZDOgCAgUHRDAAAVainpyfLly/Pz372s0/c50K6vhs/fnxKpVL+/ve/Z9iwYRk/fvx5LwE8U1EU2b17dz8lBACofs5oBgCAKrRkyZKsWrUqTU1NmTJlSurq6iodadDau3fvJz4DAHBxJpoBAKAKjRw5MvPmzcuaNWsqHWXI2b9/f6655pp87nOfO+/68ePHc+jQoYwbN66fkwEAVC+XAQIAQBUaNmxYmpqaKh1jSGpoaMjGjRsvuP7yyy+noaGhHxMBAFQ/RTMAAFShu+++O5s2bap0jCHpYj/6PHnyZEol/5QCADiTM5oBAKAKLViwIEuXLs0dd9yR1tbWjBs3LjU1NefsmzhxYgXSDT5Hjx7NkSNHTj8fPnw4+/fvP2ffkSNHsm7duowePbof0wEAVD9nNAMAQBU6c2K2KIpz1svlcoqiyKlTp/oz1qC1YsWKPPnkk5e0t1wu56mnnsqyZcsucyoAgIHDRDMAAFShjo6OSkcYUr75zW+mtrY25XI5jz76aFpaWs6ZFi+KIiNGjMikSZMyefLkCiUFAKhOJpoBAADOsGLFitx555258cYbKx0FAGDAUDQDAAB8gu7u7tTW1p73jGwAAD7i6AwAAKgCra2tKYoizzzzTGpqatLa2nrRzxRFkWeffbYf0g09b731VpYvX57XXnstH374YbZs2ZLm5ua89957Wbx4cR555JFMnz690jEBAKqGohkAAKrA1q1bUyqV0tvbm5qammzduvW8lwCe6WLrfDbbt29Pc3Nz6uvrc88996S9vf302he/+MV0d3fnV7/6laIZAOAMimYAAKgCe/fu/cRn+s+yZcty/fXX54033sj7779/VtGcJDNmzMjatWsrlA4AoDqVKh0AAAA41/79+3P8+PELrh8/fjz79+/vx0RDx44dO/Ld7343V1555Xmnxuvr6/Puu+9WIBkAQPVSNAMAQBVqaGjIxo0bL7j+8ssvp6GhoR8TDR3Dhg1Lb2/vBdffeeed1NbW9mMiAIDqp2gGAIAqVC6XP3H95MmTKZV8nb8cmpqasmHDhvOuHTt2LB0dHZk2bVo/pwIAqG7OaAYAgCpx9OjRHDly5PTz4cOHz3s8xpEjR7Ju3bqMHj26H9MNHStWrMi0adNyxx13pKWlJUny17/+Nbt3787KlStz6NCh/PCHP6xwSgCA6lKULzYqAQAA9IsVK1bkySefvKS95XI5Tz31VJYtW3aZUw1NW7duzYMPPpiurq6z3m9sbEx7e7uJZgCAj1E0AwBAlXj99dezffv2lMvlPProo2lpacnEiRPP2lMURUaMGJFJkyZl8uTJFUo6uBw9ejQjRoxITU3NOWs7d+5MV1dXent709jYmEmTJp33gkAAgKFO0QwAAFVoxYoVufPOO3PjjTdWOsqgV1NTk+effz4LFy5MkrS2tqatrS1TpkypcDIAgIHD7SEAAFCFnnjiibNK5u7u7pw6daqCiQav4cOH58SJE6ef16xZk7fffruCiQAABh6XAQIAQJV66623snz58rz22mv58MMPs2XLljQ3N+e9997L4sWL88gjj2T69OmVjjngXXfddWlvb8/48eNTV1eXJNm7d286Ozs/8XMfP9YEAGAoc3QGAABUoe3bt6e5uTn19fWZOXNm2tvb88orr6S5uTlJMn369IwePTq/+c1vKpx04Nu8eXMWLFiQDz744JL2l8vlFEVhwhwA4AwmmgEAoAotW7Ys119/fd544428//77aW9vP2t9xowZWbt2bYXSDS6zZs3Knj17smPHjhw8eDD33XdfHnjggdxyyy2VjgYAMGAomgEAoArt2LEjP/3pT3PllVeed9K2vr4+7777bgWSDU6jRo3K7bffniTp6OjI/PnzM3PmzAqnAgAYOBTNAABQhYYNG5be3t4Lrr/zzjupra3tx0RDx6uvvlrpCAAAA46iGQAAqlBTU1M2bNiQhx9++Jy1Y8eOpaOjI9OmTev/YIPQc889lyS59957UxTF6eeLWbRo0eWMBQAwoLgMEAAAqtCbb76ZadOmZebMmWlpacmiRYvy85//PJ///OezcuXK/OMf/8jrr7+em266qdJRB7xSqZSiKHL8+PEMHz48pVLpop9xGSAAwNkUzQAAUKW2bt2aBx98MF1dXWe939jYmPb2dhPN/yP79u1Lknz5y18+6/li/rMfAABFMwAAVIWjR49mxIgRqampOWdt586d6erqSm9vbxobGzNp0qQURVGBlCQfHV3S3d2dMWPGVDoKAEDVuPhvwgAAgMtu5MiRWb9+/enn1tbWvPnmm0mSr3zlK5k/f34WLFiQyZMnK5kr7Omnn87YsWMrHQMAoKoomgEAoAoMHz48J06cOP28Zs2avP322xVMBAAAl+6KSgcAAACS6667Lu3t7Rk/fnzq6uqSJHv37k1nZ+cnfm7ixIn9EQ8AAD6RM5oBAKAKbN68OQsWLMgHH3xwSfvL5XKKosipU6cuczI+7sc//nF+9KMf+bMHADiDiWYAAKgCs2bNyp49e7Jjx44cPHgw9913Xx544IHccsstlY4GAAAXpWgGAIAqMWrUqNx+++1Jko6OjsyfPz8zZ86scKqh4WJHlJzpwIEDlzEJAMDA5OgMAABgyCuVSimK4pL2OrYEAOBcJpoBAKAKPPfcc0mSe++9N0VRnH6+mEWLFl3OWENGR0dHpSMAAAxoJpoBAKAK/Gei9vjx4xk+fHhKpdJFP2OqFgCAamGiGQAAqsCePXuSJMOHDz/rGQAABgITzQAAMAAdO3Ys3d3dGTNmTKWjAABALv57PAAAoOo8/fTTGTt2bKVjAABAEkUzAAAAAAB9pGgGAAAAAKBPFM0AAAAAAPSJohkAAAAAgD65otIBAACAj3R2dl7y3gMHDlzGJAAA8OkU5XK5XOkQAABAUiqVUhTFJe0tl8spiiKnTp26zKkAAODiTDQDAECV6OjoqHQEAAD4TEw0AwAAAADQJy4DBAAAAACgTxTNAAAAAAD0iaIZAAAAAIA+UTQDAAAAANAnimYAAAAAAPpE0QwAAAAAQJ8omgEAAAAA6BNFMwAAAAAAfaJoBgAAAACgTxTNAAAAAAD0yf8DbpT/WiU3Sd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787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8B86-480A-C042-62FF-0B2466A0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XÂY DỰNG MÔ HÌNH DỰ BÁO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EC47-FED6-121F-D5D7-39154BC6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57400"/>
            <a:ext cx="6026426" cy="4038600"/>
          </a:xfrm>
        </p:spPr>
        <p:txBody>
          <a:bodyPr/>
          <a:lstStyle/>
          <a:p>
            <a:r>
              <a:rPr lang="en-US" dirty="0"/>
              <a:t>Kiểm tra biến Paid có cân bằng dữ liệu hay chưa để xử lý trước khi chạy mô hình</a:t>
            </a:r>
          </a:p>
        </p:txBody>
      </p:sp>
      <p:sp>
        <p:nvSpPr>
          <p:cNvPr id="6" name="AutoShape 2" descr="data:image/png;base64,iVBORw0KGgoAAAANSUhEUgAAAxsAAAGrCAYAAACoi4qVAAAAOXRFWHRTb2Z0d2FyZQBNYXRwbG90bGliIHZlcnNpb24zLjcuMSwgaHR0cHM6Ly9tYXRwbG90bGliLm9yZy/bCgiHAAAACXBIWXMAABJ0AAASdAHeZh94AABDO0lEQVR4nO3de3zP9f//8ft7sxNjJttsbCiWsxWmJKccI/qUQw45lkonFYXIoYhEyEfxSUR95PRxLOV8FilKNY1yGmPkOLaZ7f37w3fvX+/er7G9X3vv/Ta36+XyvvR5P1/P1+v1eL/z0e57Hl4Wq9VqFQAAAADkMS93FwAAAACgYCJsAAAAAHAJwgYAAAAAlyBsAAAAAHAJwgYAAAAAlyBsAAAAAHAJwgYAAAAAlyBsAAAAAHAJwgYAAAAAlyBsAAAAAHAJwgYAAAAAlyBsAEAuTJkyRVWqVFFAQIAsFosmTZrk8nuWK1dO5cqVc/l9bieNGjWSxWJxdxkAUOARNgB4pP379+vFF19UtWrVFBQUJF9fX0VERKh169aaOXOm0tLS8r2mL7/8Ui+//LL8/f3Vv39/DR8+XPfdd1++1wHJYrGoUaNG7i4DAHAThdxdAAD806hRozRy5EhlZmbq/vvvV48ePRQYGKhTp05p48aNeuqpp/TRRx9p9+7d+VrXypUrbf+MiIjIt/uuW7cu3+51u5gzZ46uXLni7jIAoMAjbADwKGPGjNHw4cMVGRmphQsXqm7dug59Vq5cqQkTJuR7bSdOnJCkfA0aknTXXXfl6/1uB1FRUe4uAQBuC0yjAuAxDh8+rBEjRsjHx0dff/21YdCQpDZt2uibb75xaF+wYIEaNGigoKAgBQQEqHr16nr33XcNp1xlrYO4fPmyBg4cqKioKPn5+alChQoaN26crFarre+IESNksVi0YcMGSden8GS9suq2WCzq2bOnYb1G6wOsVqs+++wz1atXTyEhIfL391dkZKRatGih+fPnG9b6T2lpaRo7dqyqV6+uwoULq1ixYnrwwQe1YMECh75/r/Hw4cN64oknVLJkSfn7+6t27dq2UZucyprGdOrUKfXu3VthYWEqUqSI6tWrpy1btkiS7bstW7as/Pz8VLVqVS1cuNDhWhcuXND48ePVpEkTlSlTRr6+vgoJCVHbtm21Y8cOu76zZ8+2fZebNm2y+3cxYsQIh88aHx+vTp06KTQ0VF5eXtq4caMkx38nV69eVZ06dWSxWLR8+XKHGrt37y6LxaK33347V98TANzuGNkA4DFmzZql9PR0PfHEE6pWrdoN+/r5+dm9HzJkiN59912VLFlSXbp0UWBgoFatWqUhQ4bo22+/1erVq+Xr62t3Tnp6ulq0aKETJ06oVatWKlSokJYuXapBgwYpNTVVw4cPlyTb2oDZs2fryJEjtnYz3nzzTb377rsqX768OnbsqKCgICUmJur777/XwoUL1alTpxuef/XqVbVo0UKbNm1SpUqV9Pzzz+vKlStatGiROnXqpL1792rMmDEO5x05ckSxsbG688479eSTT+rs2bOaP3++2rVrp7Vr16px48Y5/gznz5/XAw88oKJFi6pz5846e/asvvzyS7Vo0UI7duzQM888o7Nnz6pNmzZKT0/XvHnz1KlTJ0VGRtqtdYmLi9Obb76pBg0aqHXr1goODtbRo0e1fPlyrVq1SitWrFDLli0lSTExMRo+fLhGjhypsmXL2gW8f67h+OOPP1S3bl1FR0era9euSklJUbFixQw/i6+vr+bPn6977rlHvXr10t69exUZGSnp+p/LuXPn6qGHHtKbb76Z4+8HACDJCgAeokmTJlZJ1v/85z+5Om/79u1WSdbIyEhrYmKirT09Pd3apk0bqyTr6NGj7c4pW7asVZK1VatW1itXrtjaT506ZQ0KCrIGBQVZr169andOw4YNrUZ/bR46dMgqydqjRw/D+ozOK1GihLV06dLWy5cvO/Q/ffq0Q61ly5a1axszZoyt/vT0dLv6sz7btm3bHGqUZB0xYoTdtb755hvbtXIq61rPPPOMNSMjw9Y+Z84cqyRrcHCwtU2bNtaUlBTbsc2bN1slWR999FG7a50/f97hM1utVuuxY8es4eHh1kqVKhnev2HDhoa1/f2zDh482LBPdv8u58+fb5VkrV+/vvXatWvW3377zVq4cGFraGio3Z8tAEDOMI0KgMdITEyUJJUpUyZX53366aeSpKFDh6pUqVK29kKFCmnChAny8vLSJ598YnjulClTFBAQYHsfGhqqdu3a6cKFC/r9999z+xFyxcfHR97e3g7tJUuWvOm5n376qSwWiyZOnKhChf7/IHVoaKiGDRsmSYafuWzZsho6dKhdW4sWLRQVFaVdu3blqv7ChQtr/Pjx8vL6//8p6dKliwoVKqRz585p8uTJ8vf3tx178MEHVa5cOe3du9fuOkFBQYafuUyZMmrfvr3279+vo0eP5qo2SQoLC8v1KFTHjh31zDPPaOvWrXrjjTfUsWNHpaSkaO7cuXZ/tgAAOUPYAHDL+/HHHyVJTZo0cTgWHR2tMmXK6NChQ7pw4YLdsaCgIFWoUMHhnKzpM+fOnXNBtdd17dpVhw8fVpUqVTR48GB98803DvVl59KlSzp48KAiIiJUqVIlh+NZ38OePXscjsXExBgGnMjIyFx/3ujoaBUtWtSuzdvbW2FhYSpevLjuvPNOh3NKly6thIQEh/Zt27apY8eOioyMlJ+fn20dxocffihJOn78eK5qk6SaNWs6TLfLiUmTJql69eqaMGGCfvnlFw0aNEjNmzfP9XUAAIQNAB4kPDxcUu5/sMz6IT3r/Oyue/78ebv24sWLG/bPGinIyMjIVR258cEHH+iDDz5QYGCgxo4dq1atWqlkyZJq166dDh48eMNznf280o0/c2ZmZs4/gK6HteyudaNj165ds2tbsmSJGjRooK+++kq1atXSCy+8oGHDhmn48OFq2LChJDn1XBVnRyL8/f3VunVrW73PP/+8U9cBABA2AHiQ+vXrS8r9cyWyfrA9efKk4fGs6VnZ/QBsVtY0on/+EJ3F6Id+b29v9e/fXz/99JNOnTqlxYsX61//+peWL1+uli1b3vCHa3d/3rw2bNgw+fr6avfu3Vq6dKkmTJigUaNGacSIEbr77rudvq6zTwjfunWrxo8fr5IlS+ratWvq3bu33e5kAICcI2wA8Bi9evWSj4+PFi9erN9+++2Gff/+w/g999wjSbZtTf/u4MGDSkhIUPny5bP9rb5ZwcHBkqRjx445HLt48aLi4+NveH5oaKgee+wxLViwQE2aNNEff/yhX375Jdv+RYsW1V133aXjx4/rwIEDDseztui99957c/Mx3ObgwYOqUqWKKleubNeemZmprVu3Gp7j5eXlkpGnv/76S507d5aPj4/Wr1+vrl27avXq1Ro3blye3wsAbgeEDQAeo1y5choxYoSuXr2q1q1bZ/uE8G+++UatWrWyve/du7ck6Z133tHp06dt7RkZGRowYIAyMzPVp08fl9VdtGhRVapUSdu2bbMLSRkZGXr11VeVkpJi1z8tLU3btm1zuE56errOnj0r6fri6xvJ+m37wIED7X7oPnPmjO1ZEFnfi6crV66cDhw4YHtoonT9OSQjRozINnTecccdhuHOrF69eikhIUEffPCBqlevro8++kgVKlTQsGHDtH379jy/HwAUdDxnA4BHGTJkiK5du6aRI0eqTp06qlevnmrXrq3AwECdOnVKmzdv1oEDB1S7dm3bOfXq1dPrr7+u9957T9WqVVP79u1VpEgRrVq1Sr/88ovq16+vgQMHurTugQMHqk+fPnrggQfUoUMH+fv7a8OGDUpPT1fNmjX1008/2fqmpKSofv36qlChgmrVqqWyZcsqNTVVa9asUVxcnNq2bevwW/5/GjBggFatWqVly5apZs2aevjhh3XlyhUtXLhQSUlJev31123T0jzdK6+8omeffVb33HOPHn/8cfn4+NiC2yOPPKIVK1Y4nPPQQw/pyy+/1COPPKJ7771XPj4+atCggRo0aOB0HZMmTdKKFSv0+OOP69lnn5V0PUjOnz9f999/vzp37qy9e/faRrIAADng5q13AcDQb7/9Zn3hhResVatWtRYtWtTq4+NjLVWqlLVly5bWTz75xJqamupwzrx586wPPPCANTAw0Orn52etUqWK9Z133rF71kMWo2dXZBk+fLhVknXDhg127dk9myHLJ598Yq1SpYrV19fXGhYWZu3bt6/1zJkzDuddvXrVOm7cOGvLli2tkZGRVj8/P2vJkiWtdevWtX700UfWtLS0HNWakpJiHT16tLVq1apWf39/a2BgoPWBBx6w/ve//3Xo68yzQG5EN3jOxY2+2+zuM2vWLGvNmjWthQsXtt5xxx3WRx991Przzz9n++/i1KlT1s6dO1tDQ0OtXl5eVknW4cOHW63Wm39Wozp2795t9fX1tZYtW9Z67tw5h/6TJ0+2SrK2a9cu22sCABxZrFZWvQEAAADIe6zZ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lHI3QV4koCozu4uAQDyVMrRke4uAQDyULS7C8iWmZ8jU47Oy8NKPAthAwAAADDJYmHCkBG+FQAAAAAuwcgGAAAAYJKF3+EbImwAAAAAJjGNyhhhAwAAADCJsGGMsAEAAACYZLFY3F2CRyJsAAAAAKYxsmGEsAEAAACYxDQqY3wrAAAAAFyCkQ0AAADAJEY2jBE2AAAAAJN4zoYxwgYAAABgEiMbxvhWAAAAAJMsFi+nX3lh9OjRslgsqlatmsOx7du3q379+ipcuLBKlSqll156ScnJyQ790tLS9MYbbygiIkIBAQGqW7eu1qxZY6ouwgYAAABgkjvDRkJCgsaMGaMiRYo4HNu7d68eeughXblyRRMnTtRTTz2lGTNmqEOHDg59e/bsqYkTJ6pr166aPHmyvL299fDDD2vr1q1O18Y0KgAAAMAki9z3UL8BAwbovvvuU0ZGhs6cOWN3bMiQIQoODtbGjRtVrFgxSVK5cuX09NNPa/Xq1WrevLkkadeuXfryyy81fvx4DRgwQJLUvXt3VatWTa+//rq2b9/uVG2MbAAAAAAmuWtkY/PmzVq0aJEmTZrkcOzixYtas2aNunXrZgsa0vUQERgYqAULFtjaFi1aJG9vb/Xt29fW5u/vrz59+mjHjh06duyYU/URNgAAAIBbUEZGhl588UU99dRTql69usPxffv26dq1a6pdu7Zdu6+vr2JiYrRnzx5b2549exQdHW0XSiQpNjZW0vXpWM5gGhUAAABgkpkRiqSkJJ0+fdqhPSQkRKGhodme9/HHH+vIkSNau3at4fHExERJUnh4uMOx8PBwbdmyxa5vdv0k6cSJEzf+ENlgZAMAAAAwycw0qmnTpqlatWoOr2nTpmV7v7/++ktvvfWWhg0bppCQEMM+KSkpkiQ/Pz+HY/7+/rbjWX2z6/f3a+UWIxsAAACAac7/Dr9fv36Gu0NlFyIkaejQoSpRooRefPHFbPsEBARIur6l7T+lpqbajmf1za7f36+VW4QNAAAAwCQz06hCQ0NvOF3qnw4cOKAZM2Zo0qRJdtObUlNTlZ6ersOHD6tYsWK2KVBZ06n+LjExUREREbb34eHhOn78uGE/SXZ9c4NpVAAAAIBJ+bkb1fHjx5WZmamXXnpJ5cuXt7127typ+Ph4lS9fXqNGjVK1atVUqFAh7d692+78q1evau/evYqJibG1xcTEKD4+XhcvXrTru3PnTttxZxA2AAAAAJMs8nL6lVvVqlXTkiVLHF5Vq1ZVVFSUlixZoj59+igoKEhNmzbV559/rkuXLtnOnzt3rpKTk+2mbrVv314ZGRmaMWOGrS0tLU2zZs1S3bp1FRkZ6dT3wjQqAAAAwKS8eBJ4TpUsWVKPPvqoQ3vWszb+fmz06NGqV6+eGjZsqL59+yohIUETJkxQ8+bN1bJlS1u/unXrqkOHDho8eLCSkpJUoUIFffbZZzp8+LBmzpzpdK2MbAAAAAAF1L333qu1a9cqICBAr7zyimbMmKE+ffpo0aJFDn3nzJmj/v37a+7cuXrppZeUnp6ulStXqkGDBk7f32K1Wq1mPkBBEhDV2d0lAECeSjk60t0lAEAeinZ3AdmKrDHK6XOP/fxWHlbiWZhGBQAAAJiUn9OobiWEDQAAAMAkZxZ63w4IGwAAAIBJjGwYI2wAAAAAJhE2jBE2AAAAAJOYRmWMbwUAAACASzCyAQAAAJjFNCpDhA0AAADAJNZsGCNsAAAAACZZLBZ3l+CRCBsAAACASSwQN0bYAAAAAExiGpUxwgYAAABgFtOoDBE2AAAAALMY2DDE1wIAAADAJRjZAAAAAMxiGpUhwgYAAABgFmHDEGEDAAAAMIvFCYYIGwAAAIBJVkY2DBE2AAAAALPIGoYIGwAAAIBZXqQNI4QNAAAAwCymURliKQsAAAAAl2BkAwAAADCLgQ1DhA0AAADALNZsGCJsAAAAAGaxZsMQYQMAAAAwi6xhiLABAAAAmMU0KkOEDQAAAMAssoYhtr4FAAAA4BKMbAAAAAAmWVkgboiwAQAAAJjFmg1DhA0AAADALLKGIcIGAAAAYBbTqAwRNgAAAACzmEZliLABAAAAmEXWMETYAAAAAMxiGpUhnrMBAAAAwCUY2QAAAADMYmTDEGEDAAAAMIv5QoYIG0Aeev2FRzXy9U769fdjqt3sdUlSgL+vundsqDbNa6tqpUgFFvbXH4dP6dP/rtPM/65TZqbV4Trly4Zq+Gsd1bh+NRUNDNDxxL+0eOV3GjF+QX5/JABwsHPnPnXvPsTw2Pz54xUTUymfKwI8ACMbhggbQB4pXaqEXn+hnZIvp9q1l48K1cRRPbVh26/68D9f62Jyipo1qKEpY/oo9t6KevrVj+z616hSVt/OH6YTp85pyn++0l/nkhUZcYfKRNyRnx8HAG7qyScfUfXqFe3aoqLC3VQN4GZkDUOEDSCPvDu0q3btOShvLy/dUaKorf3U6Quq3fwNxcUn2NpmfrFOH49/Rj06NdK7k/+nP4+ckiRZLBbNnNRP8X+cUItObys1LT3fPwcA5FTt2lXVsuUD7i4D8AhWnrNhiNllQB54ILaS/vVwXQ0cMcfh2F/nLtkFjSzLv/1eklSpYmlbW9MGNVStUpRGT1qs1LR0Bfj7you/vAB4sOTkK7p2LcPdZQDuZ7E4/yrAGNkATPLysmjiqJ6a9eUG/fr7sRyfFxZSXJL019lLtrYm9atJktKuXtPWlaNVq8adSktL1/Jvv9fLb36qcxcu52ntAGDG4MGTdeVKiry9vVSrVlW9/novh2lVwG2jYGcGp90SYeP48ePau3evTpw4oZSUFAUEBCgiIkIxMTEqXbr0zS8AuNDT3ZoqqnRJte4yOsfn+Ph464U+rXTo6Cnt/ukPW/td5UtJkj6f9rLWbPxJ7/97mapXjtLA59upTMQdavLYiDyuHgByz8enkFq0qKcGDWorOLiY/vjjqGbOXKKuXQfpyy/fU5Uqd7m7RAAewqPDxvbt2/X6669rx44dkiSr1X7XHovFovvuu0/vvfeeHniAOaPIfyWKB2rYax00dsoSnfnbCMXNfPB2L1WJLqNHe4xTRkamrT2wiL8k6Yef/lDv/v+WJC1dtUspqVf19qDOaly/mjZs/SVvPwQA5NK991bWvfdWtr1/6KG6atHiAbVt+6ImTJijmTNHurE6wE2Y9mzIY8PG2rVr9fDDD6ts2bIaPXq0YmNjFR4eLn9/f6WmpioxMVHfffedZs+erSZNmuirr75S06ZNc3TtpKQknT592qHdmpEqi7d/Xn8UFGDDB3bUufPJmjb7mxyf88ozbdSny0MaMX6Bvt2w1+5YSupVSdKC5dvt2ucv3aa3B3XWfbWiCRsAPFLZshF66KH7tHr1dmVkZMjb29vdJQH5q4CvvXCWx4aNoUOHKjY2VuvWrZOfn5/D8cqVK6tJkyYaMGCAGjdurKFDh+Y4bEybNk0jRzr+1sW7WFX5BFU3XTtuD3eVK6U+XR7SwJFzFB4WbGv39/ORTyFvRZUpqUuXUuzWWXRr30DvDO6sGXPXaNyHSxyumXjqnCQp6fQFu/akvy5KkoKDirjiowBAnihVqqTS068pJSVNgYGF3V0OkL/IGoY8Nmz8/PPPmjJlimHQ+DtfX1/17NlTL7/8co6v3a9fP3Xo0MGhvVbzobmuE7eviFLB8vb20sRRPTVxVE+H479v/1BTZ67SwJHXd6hq06yWPnqvr5Z98736D51leM09+w7937VL2LVnhZnT/xc6AMATJSSclJ+frwoXZpYAbkNMozLksWEjODhYBw8ezFHfgwcPKjg4+OYd/09oaKhCQ0Md2plChdz47fcEdXxqgkP78IEdVbSIvwaMmGN7fsYDsZU0598vaevO/er50lSH9UdZVq7erfeHd1f3jg01d+EmW79eTzSWJK3fss9FnwYAcu7s2QsqUSLIrm3//kNav36XHnywlry82FkftyHChiGPDRvdunXTBx98oLCwMD399NMKDAx06JOcnKwZM2Zo0qRJ6t+/f/4XidvaX+cuacXq3Q7tL/RpJUm2Y1GlS2rRzAGyWq1a8vVOPdb6Prv+v8Qd1S/7j0q6/gDAcVOXaviAjlo+d5BWfLtb1atEqXfnJpq/dJt++PlPF38qALi5/v3fk7+/r+65p5LuuKO4Dh48qgULvpW/v58GDOjh7vIAt7CSNQx5bNh4++23dfToUb322mt64403FB0drfDwcPn5+SktLU2JiYmKj4/XtWvX1KFDB7399tvuLhkwVDYyRMX/b63F5NG9HY6/88EiW9iQpLFTluj8hct6rmcLjR/eXadOn9e4D5dqzOT/5VvNAHAjTZvW1YoVmzR79jIlJ19RcHCQmjW7Xy+80Flly0a4uzwAHsRizW4+h4fYtWuXFi1apL179yoxMdH2nI3w8HDFxMSoffv2io2NzZN7BUR1zpPrAICnSDnKFqQACpJodxeQrTv7LnL63D9ntM/DSjyLx45sZImNjc2zMAEAAAC4BFvfGvL4sAEAAAB4PBaIGyJsAAAAAGaxCZshvhYAAADALIvF+ZcTfv31V3Xo0EF33nmnChcurJIlS6pBgwZasWKFQ9+4uDi1bNlSgYGBKlGihJ588kmdPn3aoV9mZqbee+89lS9fXv7+/qpRo4bmzZvnVH1ZGNkAAAAAzMrnaVRHjhzRpUuX1KNHD0VEROjKlStavHix2rZtq+nTp6tv376SpISEBDVo0EBBQUEaM2aMkpOT9f7772vfvn3atWuXfH19bdd88803NXbsWD399NOqU6eOli1bpi5dushiseiJJ55wqk6P340qP7EbFYCCht2oABQsnrsbVfmXlzl97qHJ7fKkhoyMDNWqVUupqanav3+/JKlfv36aPXu29u/fr6ioKEnS2rVr1axZM7tQcvz4cZUvX159+/bV1KlTJUlWq1UNGzbUoUOHdPjwYXl7e+e6JqZRAQAAAAWAt7e3IiMjdf78eVvb4sWL1aZNG1vQkKSmTZsqOjpaCxYssLUtW7ZM6enp6tevn63NYrHoueeeU0JCgnbs2OFUTUyjAgAAAMwy8Sv8pKQkwzUUISEhCg0NveG5ly9fVkpKii5cuKDly5dr1apV6tSpk6TroxVJSUmqXbu2w3mxsbH6+uuvbe/37NmjIkWKqHLlyg79so7Xr18/15+NsAEAAACYZWLNxrRp0zRypOO01+HDh2vEiBE3PPe1117T9OnTr5fg5aXHHnvMNg0qMTFRkhQeHu5wXnh4uM6ePau0tDT5+fkpMTFRYWFhsvxjwXrWuSdOnMj155IIGwAAAIB5Jh7q169fP3Xo0MGhPSQk5Kbn9u/fX+3bt9eJEye0YMECZWRk6OrVq5KklJQUSZKfn5/Def7+/rY+fn5+tn/eqJ8zCBsAAACAWSZGNkJDQ286XSo7lSpVUqVKlSRJ3bt3V/PmzfXII49o586dCggIkCSlpaU5nJeamipJtj4BAQE56pdbLBAHAAAAzLKYeOWh9u3b6/vvv1d8fLxtClTWdKq/S0xMVIkSJWyjGeHh4Tp58qT+uVFt1rkRERFO1UPYAAAAAEyyelmcfuWlrOlOFy5cUOnSpRUSEqLdu3c79Nu1a5diYmJs72NiYnTlyhXFxcXZ9du5c6ftuDMIGwAAAIBZXhbnX05ISkpyaEtPT9ecOXMUEBCgKlWqSJIef/xxrVy5UseOHbP1W7duneLj4+3WibRr104+Pj6aNm2arc1qterjjz9W6dKlVa9ePafqZM0GAAAAcIt55plndPHiRTVo0EClS5fWyZMn9cUXX2j//v2aMGGCAgMDJUlDhgzRwoUL1bhxY7388stKTk7W+PHjVb16dfXq1ct2vTJlyqh///4aP3680tPTVadOHS1dulRbtmzRF1984dQD/STCBgAAAGCeid2onNGpUyfNnDlTH330kf766y8VLVpUtWrV0rhx49S2bVtbv8jISG3atEmvvvqqBg0aJF9fX7Vu3VoTJkxw2H1q7NixCg4O1vTp0zV79mxVrFhRn3/+ubp06eJ0nRbrP1eB3MYCojq7uwQAyFMpRx33bQeAW1e0uwvIVrm3Vjl97uFRrfKwEs/CyAYAAABgVj6PbNwqCBsAAACAWXm8q1RBQdgAAAAAzCJsGCJsAAAAACZZmUZliOdsAAAAAHAJRjYAAAAAs/gVviHCBgAAAGAW06gMETYAAAAAs1ggboiwAQAAAJhF2DBE2AAAAADMImsYImwAAAAAJlkZ2TBE2AAAAADMYoG4ITbpAgAAAOASjGwAAAAAZjGNyhBhAwAAADCLrGGIsAEAAACY5MXiBEOEDQAAAMAk1ocbI2wAAAAAJhE2jBE2AAAAAJMspA1DhA0AAADAJLKGsRwvZbly5Yor6wAAAABQwOR4ZOODDz5QaGionn76acPjx44d05YtW3T69Gk98cQTCgsL07Vr13Tx4kUFBQXJ29s7z4oGAAAAPAkjG8ZyHDaaNWumRx99VFevXtXzzz9va7darerfv7+mTZumjIwMWSwW3X///QoLC9OlS5cUFRWld955R/3793dF/QAAAIDbWdj61lCOv5bY2Fjt2bNHAQEBOnv2rD788ENJ0rhx4zR16lS99tpr2rZtm6xWq+2c4OBgPfroo1q8eHHeVw4AAAB4CIvF+VdBlqsMFhYWpoyMDFWqVEmXL1+WJH3yySfq3r27xo4dq3vvvdfhnJiYGMXHx+dNtQAAAIAH8rI4/yrIcr0b1XPPPaf//e9/atu2rSQpISFB9erVy7Z/YGCgLl686HyFAAAAgIcr6CMUzsr17LImTZpo4MCB+vHHHyVJoaGhOnr0aLb9f/jhB0VFRTlfIQAAAODhmEZlLNdhY/Xq1Ro+fLhGjx4tSXrsscf00Ucf6cCBA7Y+WQ81WbVqlebMmaMOHTrkUbkAAAAAbhUW699XdOdCRkaGvL29deHCBTVo0EB//PGHmjRpoq+++kqtWrXS2bNntXPnTt1zzz3avHmzChcunNe157mAqM7uLgEA8lTK0ZHuLgEA8lC0uwvIVrXZW5w+95eeD+ZhJZ7F6U26sp6bERQUpO+++06DBg3S0aNH5e/vr3Xr1unixYsaPny4tmzZcksEDQAAAMBZFi/nXwWZ0yMbBREjGwAKGkY2ABQsnjuyUWOu8yMbPz/JyEa2mjRponXr1mV7fMOGDWrSpInZ2wAAAAAeiwXixkyHjY0bN+rUqVPZHk9KStKmTZvM3gYAAADwWIQNY7l+zoYRyw2+pYMHD6po0aJ5cRsAAADAIxX0h/M5y6mw8dlnn+mzzz6zvX/nnXf0n//8x6Hf+fPn9fPPP+vhhx92vkIAAADAwxX0EQpnORU2rly5otOnT9veX7p0SV5e9jOyLBaLihQpomeffVZvvfWWuSoBAAAA3HKcChvPPfecnnvuOUlS+fLlNXnyZLVt2zZPCwMAAABuFYxsGDO9ZuPQoUN5UQcAAABwy7KwaMNQniwQBwAAAG5njGwYI2wAAAAAJhE2jBE2AAAAAJMIG8YIGwAAAIBJLNkwRtgAAAAATGJkw5jXzbvc2KFDh7RixYpsj69YsUKHDx82exsAAAAAtxjTIxsDBgzQxYsX9cgjjxge//e//63ixYvryy+/NHsrAAAAwCNZTP8Kv2Ay/bXs2LFDzZo1y/b4Qw89pC1btpi9DQAAAOCxLBbnXwWZ6ZGNc+fOqWjRotkeDwwM1F9//WX2NgAAAIDHshT01OAk0yMbUVFR2rZtW7bHt2zZojJlypi9DQAAAOCxGNkwZjpsdO7cWfPmzdOUKVOUmZlpa8/IyNDkyZM1f/58denSxextAAAAAI9F2DBmsVqtVjMXSEtLU+vWrbV+/XqFhITo7rvvliT9/vvvOn36tBo1aqRVq1bJz88vTwp2pYCozu4uAQDyVMrRke4uAQDyULS7C8hW46+zn+lzMxsefiAPK/Espkc2/Pz8tHr1as2cOVOxsbE6c+aMzpw5o9jYWH366adau3btLRE0AAAAAOQtUwvEQ0JClJKSohYtWmjhwoXq1atXXtXlFiNX9nZ3CQCQp6wyNXgNAB7Fk2cc8QRxY6bCxr59+5SUlKR77rlHCQkJioqKyqu6AAAAgFsGYcOYqbBRqlQplS5dWpLUo0ePbLf8slgsWrdunZlbAQAAAB7Ly8JIshHTz9nw9fVVuXLlJElZa80zMjJ05MgRHTt2THfddZciIyPN3gYAAADwWIxsGDO9QDwlJUVxcXHasGGD7bV582YdOXJEy5cvV3Jyst5///28qBUAAADwSF4mXs74/vvv9cILL6hq1aoqUqSIoqKi1LFjR8XHxzv0jYuLU8uWLRUYGKgSJUroySef1OnTpx36ZWZm6r333lP58uXl7++vGjVqaN68eU5WeJ3pkY0badOmjZ588km98sor2rRpk3r37i2LxaIZM2bI29vblbcGAAAA8k1+T6MaN26ctm3bpg4dOqhGjRo6efKkpk6dqnvvvVffffedqlWrJklKSEhQgwYNFBQUpDFjxtgGAvbt26ddu3bJ19fXds0333xTY8eO1dNPP606depo2bJl6tKliywWi5544gmn6jT9nI2b+fjjj/Xqq6/qypUrKleunLy8vPT777/Lx8fHlbd1yns/r3F3CQCQpwbWYOMOAAWHRXe7u4RstVu7xelzlzV9MNfnbN++XbVr17YLCwcOHFD16tXVvn17ff7555Kkfv36afbs2dq/f79tM6e1a9eqWbNmmj59uvr27StJOn78uMqXL6++fftq6tSpkq4vkWjYsKEOHTqkw4cPOzVYYHoa1Y1cu3ZNCxYsUMmSJSVJhw8f1p9//umRQQMAAAC4VdSrV88uaEhSxYoVVbVqVcXFxdnaFi9erDZt2tjtGtu0aVNFR0drwYIFtrZly5YpPT1d/fr1s7VZLBY999xzSkhI0I4dO5yq0/Q0qt69jZ9Ncf78eX333Xc6efKkJk6caPY2AAAAgMdy6W/wc8hqterUqVOqWrWqpOujFUlJSapdu7ZD39jYWH399de293v27FGRIkVUuXJlh35Zx+vXr5/rmkyHjfXr1ztseWuxWBQcHKz69evrqaeeUvPmzc3eBgAAAPBYZnajSkpKMlywHRISotDQ0Bxf54svvtDx48c1atQoSVJiYqIkKTw83KFveHi4zp49q7S0NPn5+SkxMVFhYWEOP9dnnXvixIkc1/F3psPG4cOHzV4CAAAAuKVZTCwQnzZtmkaOHOnQPnz4cI0YMSJH19i/f7+ef/553X///erRo4ek67vGSpKfn59Df39/f1sfPz8/2z9v1M8ZLt2NCgAAALgdmBnZ6Nevnzp06ODQHhISkqPzT548qdatWysoKEiLFi2yLeQOCAiQJKWlpTmck5qaatcnICAgR/1yK8/Cxm+//aY///xT586dk9EGV927d8+rWwEAAAAexcyajdDQ0FxNl/q7CxcuqFWrVjp//ry2bNmiiIgI27GsKVBZ06n+LjExUSVKlLCNZoSHh2vDhg2yWq12U6myzv37dXPDdNj4448/1K1bN+3atcswZEjX13AQNgAAAFBQ5fdzNqTrow6PPPKI4uPjtXbtWlWpUsXueOnSpRUSEqLdu3c7nLtr1y7FxMTY3sfExOiTTz5RXFyc3XV27txpO+4M0wvnn3nmGe3bt0+TJk3Sjz/+qEOHDjm8/vzzT7O3AQAAADyWl8X5lzMyMjLUqVMn7dixQwsXLtT9999v2O/xxx/XypUrdezYMVvbunXrFB8fbzd1q127dvLx8dG0adNsbVarVR9//LFKly6tevXqOVWn6ZGNbdu2aciQIXrxxRfNXgoAAABADrz22mtavny5HnnkEZ09e9b2EL8s3bp1kyQNGTJECxcuVOPGjfXyyy8rOTlZ48ePV/Xq1dWrVy9b/zJlyqh///4aP3680tPTVadOHS1dulRbtmzRF1984dQD/aQ8CBslS5ZUUFCQ2csAAAAAt6z8fs7G3r17JUkrVqzQihUrHI5nhY3IyEht2rRJr776qgYNGiRfX1+1bt1aEyZMcNh9auzYsQoODtb06dM1e/ZsVaxYUZ9//rm6dOnidJ0Wa3YLLXJo9OjRWrZsmXbs2OF04vEU7/28xt0lAECeGlgj6uadAOAWYdHd7i4hWz03b3L63NkNGuZhJZ4l1yMb//vf/+ze33333crIyFDNmjXVu3dvRUZGGoaOxx57zPkqAQAAAA/mjgXit4Jch4327dvLYrHYdp76+/8eMGCA4TkWi0UZGRkmygQAAAA8l5nnbBRkuQ4bGzZscEUdAAAAwC0rv9ds3CpyHTYaNmyozZs3q3Llyjl+qiEAAABQkDGNyphTIaxx48Zas4bF1AAAAICU/8/ZuFU4FTZMbmAFAAAA4DZg+jkbAAAAwO2uoI9QOMvpsGGx8I0CAAAAEgvEs+P099KtWzd5e3vn6FWoEAMoAAAAKLi8LFanXwWZ0ymgadOmio6OzstaAAAAgFsS06iMOR02evTooS5duuRlLQAAAMAtiWlUxpjfBAAAAJjEyIYxQhgAAAAAl2BkAwAAADDJUsAXejvLqbCRmZmZ13UAAAAAtyymURljZAMAAAAwibUJxggbAAAAgEkF/XkZziJsAAAAACYxjcoYYQMAAAAwibBhjLABAAAAmOTt7gI8FGtZAAAAALgEIxsAAACASSwQN0bYAAAAAExizYYxwgYAAABgEmHDGGEDAAAAMMmbsGGIsAEAAACYxMiGMcIGAAAAYBILxI0RNgAAAACTGNkwxnM2AAAAALgEIxsAAACASTxB3BhhAwAAADCJaVTGCBsAAACASSwQN0bYAAAAAEziORvGCBsAAACASUyjMkbYAAAAAEwibBhj61sAAAAALsHIBgAAAGASIxvGCBsAAACASd7sRmWIsAEAAACYxNoEY4QNAAAAwCSmURkjbAAAAAAmETaMETYAAAAAk1izYYywAQAAAJjEyIYx1rIAAAAAcAlGNgAAAACTGNkwRtgAAAAATCJsGCNsAAAAACZ5EzYMETYAE9JT0rRv+VolHTis0weP6OrlK3qwXzdFN77Prt/mqXN1YNNOh/ODIsLUfvIw2/tLSX9pwfPDDe/VqH9P3fVA7bz9AADgpMOHT2jK5C/0ww+/6cKFSwoPD1GbNg3Vu8+/FBDg5+7ygHznxW5UhggbgAmpl5K1Z9EqFSkZrDvKlVbirwey7evtU0j1n+1i1+ZbOMCw750P1FLkvVXt2kKj7zRfMADkgcTE0+rY4TUFFi2irt1aKygoUHv3/q4PP/yvfv31oKZ9NNTdJQL5jl2XjBE2ABMKBxdT5xljVDi4mE7/cUTLB43Ptq/Fy0sVGsTm6Lol74zMcV8AyG/Llm3QxYuX9cV/x6lixShJUqdOLZWZmallSzfowoVkBQUFurlKIH+xZsMYYQMwwdvHR4WDfXLcPzMjU9fS0rId0fi79NQ0eXl7y9uH/5sC8CyXk1MkSSXvKG7XHhpSQl5eXvLh7y3chlizYYy/DYB8cu1quub2GKBraVflW6Sw7qpfS3W6Piofg7nNexau0q65SyWLRSXvjFStzo+oTM3K+V80ABiIja2m//xnsd58c4pefKmLihcvqj179mvevFV68sk2KlzY390lAvAQBSZsXLp0SefOnVNUVJS7SwEcBAQXU422TXXHnZGyWjN1fE+c4r7dorOHj+vhkS/Ly9tbkmSxWFS6ZiWVja2pIiWK6+KpM/pl5XqtHj1NTd94RlG1qrn5kwCA9GCDWnr55a6aPn2h1q/fZWt/9tmO6v9KNzdWBrgPC8SNFZiwMWXKFL311lvKyMhwdymAgzpd29m9v+uB2ioWEaof5q3Qoe/22HaZCgwpoZZDX7DrW7FBrBa/8o52zVlC2ADgMUqXDlXt2lXVvEU9FS9eVJs27tb06QtVMqS4unVr4+7ygHzHmg1jBSZs5EZSUpJOnz7t0J781zkF3hHshopwO6rWurF+/HKlTvz8+w23tPUrWkQVG9+nn5eu0eW/zqkIf0YBuNlXX23WW2/9W998+7FKlSopSWrevJ4yrVZNeP8ztW7dQMHBxdxcJZC/CBvGPDpszJkzJ8d99+zZk+O+06ZN08iRIx3amz7bTc2e657j6wBmFPLzlV/RIkpLvnLTvkVKXg8YaclXCBsA3G7ef79W5cp32oJGliZNYrXkf+sUF/en6tWLcU9xgJuw9a0xjw4bPXv2lMVikdWaszlwFkvOImW/fv3UoUMHh/b5Sb/mqj7AjKspqUq9dFn+xW6+PeSlU2ckKUd9AcDVzpy5oKCgIg7t19KvT2XOuMaUZtx+cvhjaJ5JTk7W+PHjtXPnTu3atUvnzp3TrFmz1LNnT4e+cXFxeuWVV7R161b5+vqqdevWmjhxokJCQuz6ZWZm6v3339dHH32kxMRERUdHa/DgwercubPTdXp02AgODlZMTIzee++9m/adOXOmpk+fnqPrhoaGKjQ01KE9MONErmsEbuba1XRlZmTIN8B+d5a9i76RrFaVialia0u5cEkBQUXt+l3+67zi13+nEmVLq3BwUL7UDAA3Uq58hLZt3aNDh46rfPnStvavvtosLy8vRd9dzn3FAW6S37Oozpw5o1GjRikqKko1a9bUxo0bDfslJCSoQYMGCgoK0pgxY5ScnKz3339f+/bt065du+Tr62vr++abb2rs2LF6+umnVadOHS1btkxdunSRxWLRE0884VSdHh02YmNjtX//ftWqVeumfb/55pt8qAhw9NuqTUq7kqIrZy9Iko79sE+Xz56XJFVt2VBpl69o6etjdecDtVW8dJgkKWFvnBL2/KoyMVVUtk5127W+/3ypLp46o4jqd6twcJCSk/7S/rXbdC3tqu7r9Xi+fzYAMNKnz7+0ZfMP6tZ1kLp2ba3ixYtp48bvtXnzD+rQobnCwu5wd4lAgRceHq7ExESVKlVKu3fvVp06dQz7jRkzRpcvX9YPP/xg27U1NjZWzZo10+zZs9W3b19J0vHjxzVhwgQ9//zzmjp1qiTpqaeeUsOGDTVw4EB16NBB3v+3e2ZueHzY+Pbbb5WUlGQ4EvF3xYsXZ9tbuMW+FeuUfPqs7f3hnT/p8M6fJEkVHqwj3yIBiry3mk78vF8HN+2UNTNTRUuFqHaXR1T9kaayeP3/WZ6la1bWpdVbFffNZqVdviK/woVVqnIFxTzeUiXvjMz3zwYARurUqaZ5X76nqR/O07x5q3T+/CWVLh2m/q9001NP8YsR3J7yexqVn5+fSpUqddN+ixcvVps2bex+Tm7atKmio6O1YMECW9hYtmyZ0tPT1a9fP1s/i8Wi5557Tl26dNGOHTtUv379XNfp0WHj9ddfV+/evRUcfPMFsc8//7yef/75fKgKsNdp2qib9mn0Uo8cXeuu+rV1V/3sd6YCAE9Ro0a0ZvxnuLvLADyGJy4QP378uJKSklS7tuPPFrGxsfr6669t7/fs2aMiRYqocuXKDv2yjhe4sFGkSBEVKeK4AA0AAADwJBYTD/XL7rEMISEhN53dcyOJiYmSrk+5+qfw8HCdPXtWaWlp8vPzU2JiosLCwhw2XMo698QJ59Y2e2IIAwAAAG4pFhOvadOmqVq1ag6vadOmmaopJSVF0vUpV//k7+9v1yclJSVH/XLLo0c2AAAAgFuBmTUb2T2W4Z9b0+ZWQECAJCktLc3hWGpqql2fgICAHPXLLcIGAAAAYJKZ9eHZPZbBrKwpUFnTqf4uMTFRJUqUsI1mhIeHa8OGDbJarXZTqbLOjYiIcKoGplEBAAAAJnlZnH+5SunSpRUSEqLdu3c7HNu1a5diYmJs72NiYnTlyhXFxcXZ9du5c6ftuDMIGwAAAEAB9fjjj2vlypU6duyYrW3dunWKj4+3m7rVrl07+fj42K0TsVqt+vjjj1W6dGnVq1fPqfszjQoAAAAwKb+fIC5JU6dO1fnz5207Ra1YsUIJCQmSpBdffFFBQUEaMmSIFi5cqMaNG+vll19WcnKyxo8fr+rVq6tXr162a5UpU0b9+/fX+PHjlZ6erjp16mjp0qXasmWLvvjiC6ce6CdJFqvV6vw+XQXMez+vcXcJAJCnBtbgYacACg6L7nZ3Cdn67fxKp8+tUryNU+eVK1dOR44cMTx26NAhlStXTpL066+/6tVXX9XWrVvl6+ur1q1ba8KECQoLC7M7JzMzU+PGjdP06dOVmJioihUravDgweratatT9UmEDTuEDQAFDWEDQEHiyWEjzkTYqOxk2LgVMI0KAAAAMMkd06huBYQNAAAAwCRX7ip1KyNsAAAAACaRNYwRNgAAAACTLBaWQRvhORsAAAAAXIKRDQAAAMAkplEZI2wAAAAAJllIG4YIGwAAAIBJrE0wRtgAAAAATGJkwxhhAwAAADCJrGGMsAEAAACYxMiGMaaXAQAAAHAJRjYAAAAAkxjYMEbYAAAAAEzyIm0YImwAAAAAJpE1jBE2AAAAAJMsFqu7S/BIhA0AAADAJEY2jBE2AAAAAJPY+tYYYQMAAAAwiaxhjOdsAAAAAHAJRjYAAAAAk/gNvjHCBgAAAGASazaMETYAAAAA00gbRggbAAAAgEkWwoYhwgYAAABgksXCqg0jhA0AAADANEY2jBA2AAAAAJOYRmWM8R4AAAAALsHIBgAAAGAaIxtGCBsAAACASSwQN0bYAAAAAExjZMMIYQMAAAAwiQXixggbAAAAgEmEDWOEDQAAAMA01mwY4VsBAAAA4BKMbAAAAAAmWSxMozJC2AAAAABMI2wYIWwAAAAAJrFA3BhhAwAAADCNpdBGCBsAAACASYxsGCNsAAAAACaxQNwYYQMAAAAwjbBhhMllAAAAAFyCkQ0AAADAJAu/wzdE2AAAAABMYxqVEcIGAAAAYBILxI0RNgAAAADTCBtGCBsAAACASazZMEbYAAAAAExjZMMIYQMAAAAwiSeIG2O8BwAAAIBLMLIBAAAAmMRuVMYIGwAAAIBpTBgyQtgAAAAATGLNhjHCBgAAAGAaYcMIYQMAAAAwiTUbxggbAAAAgGms2TDCtwIAAADAJRjZAAAAAExigbgxi9Vqtbq7COB2kpSUpGnTpqlfv34KDQ11dzkAYAp/pwG4EaZRAfns9OnTGjlypE6fPu3uUgDANP5OA3AjhA0AAAAALkHYAAAAAOAShA0AAAAALkHYAAAAAOAShA0gn4WEhGj48OEKCQlxdykAYBp/pwG4Eba+BQAAAOASjGwAAAAAcAnCBgAAAACXIGwAAAAAcAnCBgAAAACXIGwA+SQtLU1vvPGGIiIiFBAQoLp162rNmjXuLgsAnJKcnKzhw4erZcuWKlGihCwWi2bPnu3usgB4GMIGkE969uypiRMnqmvXrpo8ebK8vb318MMPa+vWre4uDQBy7cyZMxo1apTi4uJUs2ZNd5cDwEOx9S2QD3bt2qW6detq/PjxGjBggCQpNTVV1apVU2hoqLZv3+7mCgEgd9LS0nTu3DmVKlVKu3fvVp06dTRr1iz17NnT3aUB8CCMbAD5YNGiRfL29lbfvn1tbf7+/urTp4927NihY8eOubE6AMg9Pz8/lSpVyt1lAPBwhA0gH+zZs0fR0dEqVqyYXXtsbKwkae/evW6oCgAAwLUIG0A+SExMVHh4uEN7VtuJEyfyuyQAAACXI2wA+SAlJUV+fn4O7f7+/rbjAAAABQ1hA8gHAQEBSktLc2hPTU21HQcAAChoCBtAPggPD1diYqJDe1ZbREREfpcEAADgcoQNIB/ExMQoPj5eFy9etGvfuXOn7TgAAEBBQ9gA8kH79u2VkZGhGTNm2NrS0tI0a9Ys1a1bV5GRkW6sDgAAwDUKubsA4HZQt25ddejQQYMHD1ZSUpIqVKigzz77TIcPH9bMmTPdXR4AOGXq1Kk6f/68bUe9FStWKCEhQZL04osvKigoyJ3lAfAAPEEcyCepqakaNmyYPv/8c507d041atTQ22+/rRYtWri7NABwSrly5XTkyBHDY4cOHVK5cuXytyAAHoewAQAAAMAlWLMBAAAAwCUIGwAAAABcgrABAAAAwCUIGwAAAABcgrABAAAAwCUIGwAAAABcgrABAAAAwCUIGwAAAABcgrABAAAAwCUIGwAAB2fOnNHIkSO1a9cud5cCALiFETYAoAArV66c2rRpk6tzrFarevTooU2bNikmJsY1hQEAbguEDQDIJ7Nnz5bFYrG9/P39FRERoRYtWmjKlCm6dOmSu0uUJL3//vs6cuSIlixZIl9fX3eXAwC4hRVydwEAcLsZNWqUypcvr/T0dJ08eVIbN25U//79NXHiRC1fvlw1atRwW21paWm6evWqvv76awUFBbmtDgBAwUDYAIB81qpVK9WuXdv2fvDgwVq/fr3atGmjtm3bKi4uTgEBATm6Vnp6ukqUKKETJ06oaNGipmvz8/PTm2++afo6AABITKMCAI/QpEkTDRs2TEeOHNHnn39ua2/UqJEaNWrk0L9x48ayWCw6deqUMjIylJKScsPrr169WjExMfL391eVKlX0v//9z+742bNnNWDAAFWvXl2BgYEqVqyYWrVqpZ9++snhWklJSerTp4/CwsLk7++vmjVr6rPPPnPugwMACjTCBgB4iCeffFLS9WBwMyVLlpQkRUZG6u6771ZISEi2fQ8cOKBOnTqpVatWevfdd1WoUCF16NBBa9assfX5888/tWTJErVp00YTJ07UwIED9dNPP6lhw4Y6ceKErV9KSooaNWqkuXPnqmvXrho/fryCgoLUs2dPTZ482dmPDgAooJhGBQAeokyZMgoKCtIff/xx075FihRR2bJltWnTJoWFhclisWTbNz4+XosXL9Zjjz0mSerTp48qVaqkN954Q82aNZMkVatWTfHx8fL29rad17VrV1WpUkUzZ87UsGHDJEkzZsxQXFycPv/8c3Xt2lWS9Oyzz6phw4YaOnSoevfunSfTuQAABQMjGwDgQQIDA3O1K1XZsmXl7+9/wz4RERH617/+ZXtfrFgxde/eXXv27NHJkyclSf7+/nZBIy0tTREREapcubJ+/PFHW/vXX3+tUqVKqXPnzrY2Hx8fvfTSS0pOTtamTZtyXDsAoOAjbACAB0lOTs7zkYEKFSo4jHxER0dLkg4fPizp+rM1Pv74Y8XExCgwMFD+/v4KCAjQ3r17deHCBdt5R44cUcWKFeXlZf+fj8qVK9uOAwCQhbABAB4iISFBFy5cUIUKFWxt2U2PysjIyNN7jxs3Ts8995zq16+vefPmadu2bdqxY4eqV6+uzMzMPL0XAOD2wZoNAPAQc+fOlSS1aNHC1hYcHKw///zToW9uRhAOHjwoq9VqF1zi4+MlXX/CuCTNnz9fTZs21dSpU+3OPXPmjEqUKGF7X7ZsWf3888/KzMy0G93Yv3+/7TgAAFkY2QAAD7B+/Xq9/fbbKl++vG3htSTddddd2r9/v06fPm1r++mnn7Rt27YcX/vEiRNasmSJ7f3Fixc1Z84cxcTEqFSpUpKuj6Ckp6fbnTdv3jwlJibatT388MM6efKk5s+fb2u7du2aPvzwQwUGBqphw4Y5rgsAUPAxsgEA+WzVqlXav3+/rl27plOnTmn9+vVas2aNypYtq+XLl9st+O7du7cmTpyo5s2b66mnnlJSUpI+/vhjValSJccLyaOjo9WnTx99//33CgsL06effqpTp05p1qxZtj6tW7fWO++8o169eun+++/Xvn379N///ld33XWX3bX69u2r6dOnq2fPnvrhhx9Urlw5LVq0SNu2bdOkSZPYiQoAYIewAQD57K233pIk+fr6qkSJEqpevbomTZqkXr16OfywXrlyZc2ZM0dvvfWWXn31VVWpUkVz5szRvHnztHHjxhzdr2LFivrwww81cOBA/f777ypfvrzmz59vN11r6NChSk5O1vz587VgwQLVqlVL33zzjQYOHGh3rYCAAG3cuFGDBg3SZ599posXL+ruu+/WrFmz1LNnT1PfCwCg4LFYrVaru4sAAAAAUPCwZgMAbhGNGjVSo0aN3F0GAAA5RtgAAAAA4BJMowKAW8TVq1clXV/rAQDArYCwAQAAAMAlmEYFAAAAwCUIGwAAAABcgrABAAAAwCUIGwAAAABcgrABAAAAwCUIGwAAAABcgrABAAAAwCUIGwAAAABcgrABAAAAwCUIGwAAAABcgrABAAAAwCX+H2R9/YeqjSV2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08" y="2695258"/>
            <a:ext cx="6331592" cy="3400742"/>
          </a:xfrm>
          <a:prstGeom prst="rect">
            <a:avLst/>
          </a:prstGeom>
        </p:spPr>
      </p:pic>
      <p:sp>
        <p:nvSpPr>
          <p:cNvPr id="8" name="AutoShape 4" descr="data:image/png;base64,iVBORw0KGgoAAAANSUhEUgAAAUUAAAEtCAYAAACf03JqAAAAOXRFWHRTb2Z0d2FyZQBNYXRwbG90bGliIHZlcnNpb24zLjcuMSwgaHR0cHM6Ly9tYXRwbG90bGliLm9yZy/bCgiHAAAACXBIWXMAABJ0AAASdAHeZh94AAAm7UlEQVR4nO3deXxU5aE+8OfMJJlMQnayEwhLCLJvAcSwKVoUuCgXEcQqYqW3bq0/92pL1bbWolCrRauiqFfcUMGNFiuLC5vsICSEJQlZJ5M9s2+/P0JyB5KQZDIz7zkzz/fz4aM5w2SehMyT9yzveySXy+UCEREBAFSiAxARyQlLkYjIDUuRiMgNS5GIyA1LkYjIDUuRiMgNS5GIyA1LkYjIDUuRiMgNS5GIyA1LkYjIDUuRiMgNS5GIyA1LkYjIDUuRiMgNS5GIyA1LkYjIDUuRiMhNiOgAnnA6naisrITFYoHT6RQdR9FUKhU0Gg2Sk5OhUvF3JJGktHu0OJ1OFBcXw2QyQa1WQ61WQ5Ik0bEUyeVyweFwwOFwQKvVom/fvixGCnqKGylWVlbCZDIhPj4eSUlJLMQecrlc0Ol0qKmpQWVlJVJTU0VHIhJKccMCi8UCtVrNQvQSSZKQlJQEtVoNi8UiOg6RcIorRafTyV1mL5MkCWq1msdniaDAUgTAQvQBfk+JmimyFImIfIWlSETkhqVIROSGpSgzFosFjzzyCNLS0qDVajFx4kR8/fXXXXpuaWkpFi5ciNjYWERHR2PevHk4c+aMjxMTBRbFXafYmcxHvxQdAYV/me3xc5cuXYoNGzbgN7/5DbKysrBu3Tpcd9112LZtG3Jzczt8XlNTE2bMmIH6+nr89re/RWhoKFavXo1p06bh0KFDSEhI8DgTUTAJuFJUsr179+L999/HypUr8eCDDwIAbr31VgwfPhwPP/wwdu7c2eFz16xZg4KCAuzduxc5OTkAgGuvvRbDhw/H888/jz//+c9++RqIlI67zzKyYcMGqNVqLF++vHVbeHg47rjjDuzatQvnzp275HNzcnJaCxEAhgwZgquuugoffvihT3MTBRKWoowcPHgQgwcPRnR09AXbJ0yYAAA4dOhQu89zOp04cuQIxo8f3+axCRMm4PTp02hsbPR6XqJAxFKUkfLy8nbnHrdsKysra/d5NTU1sFgsHj2XiC7EUpQRk8kEjUbTZnt4eHjr4x09D4BHzyWiC7EUZUSr1ba7KIPZbG59vKPnAfDouUR0IZaijKSmpqK8vLzN9pZtaWlp7T4vPj4eGo3Go+cS0YVYijIyevRonDx5Eg0NDRds37NnT+vj7VGpVBgxYgT27dvX5rE9e/ZgwIABiIqK8npeokDEUpSRBQsWwOFw4NVXX23dZrFY8Oabb2LixInIyMgAABQXFyMvL6/Nc3/88ccLijE/Px9bt27FjTfe6J8vgCgA8OJtGZk4cSJuvPFGPPbYY9DpdBg0aBDeeustFBYWYu3ata1/79Zbb8WOHTvgfieJu+66C6+99hpmz56NBx98EKGhoVi1ahWSk5PxwAMPiPhyPNZotqHRbEeTxY5Gsw0NZnvzx+bmjx0uF0JUElSSBLVKav7/8/8NUakQow1FfK8w9I7UIKFXGCI1/DGnruNPi8y8/fbb+N3vfod33nkHtbW1GDlyJL744gtMnTr1ks+LiorC9u3bcf/99+OPf/wjnE4npk+fjtWrVyMxMdFP6bum3mRDod6AwmoDiqqNOFdjRGmdCeX1ZpTVmWCxe3ex2/BQFRLOF2RiLw0ye0diYGIvDEyMxMCkXujdq+1ZewpeirtxVcsCBwMGDBCcJLD46vtaa7DiSGk9jpbU4WhpPY6W1KOs3uzV1+ipGG0oBiQ2F+VlqdEY1y8Ow9KiEarm0aVgxJEieY3L5cJPZQ344ZQeh841l2BJrfyvj6w32XCwuA4Hi+tat4WHqjCyTyzG94vDuPN/YiPCxIUkv2EpUo9UNVrwXUEVvj1Zhe9P6aFvsoqO5BVmmxN7z9Zg79kaAIAkAQMTe2FqViJmDk3ChMx4hHAkGZBYitRt+4tq8Z8TldiRX4UTFQ1Q1gEYz7hcwCldE07pmvDGD2cRow3F9OxEXD00GdMGJyIqPFR0RPISliJ1ySldIzYeLMNnh8tQXGMUHUe4epMNmw6VYdOhMoSpVZg4IB6zhqdg7qg0RLMgFY0nWghA+9/XygYzPjtUho2HSvFTWUNHTyU34aEqzBqWgoXjM3D5wATeJVGBOFKkCzidLnyTp8Pbuwrxwyk9nIr6lSme2ebExkNl2HioDBnxWtw4LgMLxvVBWiznnisFR4oEADh9+jQK9UY89a0eRdXcPfYmlQTkZiVi2RWZmJ6dJDoOdYIjxS5wOp0oKytDdXU17HY7IiIikJ6e3mYx2PZYrVacO3cODQ0NcLlciI6ORkZGRrvLfIlgtTugb7KiwWzH8fJ6FqIPOF3Atyebz9APSYnCHbn9MW90OsJCePZajviv0gWFhYWorKxEfHw8+vbtCwAoKCjodDVrh8OB/Px8NDY2IjU1Fenp6TAajcjPz4fdbvdH9A6ZrA4UVRuQX9EIfZMFCtthUKy8ikY8tOEIpq3chjd/OAuzzSE6El2EpdgJg8GAmpoapKenIyMjA4mJicjOzkZYWBhKSkou+dyqqipYLBZkZWUhJSUFycnJyMrKgtVqRUVFhZ++ggtZbA4UVxtRoGtEvckGVqEY5fVmPPn5ceQ+uxWv7DgNk5XlKBcsxU7U1tYCwAXzh1UqFXr37g2DwQCrteOLlWtraxEZGYnIyMjWbVqtFtHR0a2f11+sdidKao04WdmEOlNgXGAdCPRNVvxlcx5mPLcdG/aXwMkzW8KxFDthNBoRHh4OtVp9wfaWojMa2z8G53K5YDQaERER0eaxyMhIWCwWOBy+Hx3YHU6U1ZmQX9mIGoMVLo4NZamiwYwHPzqMuS99j52n9KLjBDWWYidsNhtCQ9tejNuyzWaztfs8u90Ol8vV7ec2NTVhxYoVmDVrFuLj4yFJEtatW9flvHV1dVi+fDkSExMRGRmJyVOm4btde3nMUCF+KmvAza/vwR3rfsQpXZPoOEEp8M4+/yHGq59uWAfbtQDa3lC0JUN9awmpVG1/77RsczrbLpGl1+vx1FNPoW/fvhg1ahS2b9/e5axOpxOzZ8/G4cOHsexX96FXTBw+eOcN3LFwLt77ahv69R/Y5c9FYn2Tp8OOk1W4eWJfPPSzbE4j9COOFH2kZSZDe8XXsq29wmy5T0tRURFWrlzZrdf88MMPsXPnTjz5/D/wi18/jEVL78TaDz+HSq3Cy88/48FXQSLZnS68vasI16z+FlvzKkXHCRosRR8JCQmBJEnt7iK3bGtv11qj0SAlJaXbr1dntGLd+g+QkJiEq66d27o9PqE3rplzPbZt2QxrO3f7I/krrzdj2bp9uP+DQ6gz8iSZr7EUfUSSJGi12nZPxBgMBmg0mjYnbzxhdzhRqDeguMaIE0eP4LLhI9uMQIePHgezyYiiM6d6/HokzqcHSzFz1bf46mjbuzaS97AUfSguLg4GgwEGg6F1m9lsRkNDA+Li4nr8+RvNNhTomtBgbh55Vukq0Tup7SgzMSkZAKCrFHNtJHmPvsmCu949gF/9737omzjy94XAO9EiI0lJSdDr9SgoKEBKSgokSUJlZSVCQ0ORnJzs8ed1ulyobDCjqvHCN4XFbEJYWNvVocM04ecfl9dtAMhzm49VYH9RLf6+eAwmDUgQHSegcKToQ2q1GtnZ2YiKikJ5eTlKS0uh1WqRnZ3d7vHErrDYHDita2pTiACgCde2ezG51WI+/3i4R69J8qRrtGDJ63vwj22neMmVF3Gk6GNhYWEYONA7l8LUGKwoqzPB2cEbIDEpGXpd213kKl3zmcuk5O6fwCF5czhdWPnvfOwvqsWqhaN4Hxkv4EhRAZwuF0prjSipNXZYiACQPWwEThw70uYyoGMH9yNcG4F+Awb5OioJsjVPh9l//x6HztWJjqJ4LEUF0DdZUG24cLe4qrICZ0+dvOCSn5nX/Reqq3T4ZvPnrdtqa6qx5cuNmDbzZwiTyXJl5BuldSYsfGUX3tldJDqKonH3WYZeeukl1NXV4VxJKQBgy+avUFzcvCLP4tvvRFR0DP7+l6fw2Yb38NXOw0jPaF7O7OrZ8/Du2lfw+wfuwemCfMTFxeODt9fC6XDirgceE/b1kP9YHU78buMxFOkNeHz2ZbwdggdYijL03HPPoajo/37bf7P589bR3+z5CxEV3f5URrVajX+89SFW/en3eO+Nf8JsNmP4qDF4etUaZA7M8kt2kofXvz+L8gYzVi0cBU1Iz6+HDSa8HYEMVTdZUFZn9uuKNva6CvxwSo/nd9f77TXJ9yZkxuO1W8cjJoJzp7uKxxRlRtdoRmmdiUt8kVfsLazB/Jd/wDnelrbLWIoyUlFvRkU9L7Am7zpdZcD8l3fiWCn3ArqCpSgT5fUm6BpZiOQbVecv9GYxdo6lKJjL5UJprandGSpE3lRvsuGWtXvwUxmL8VJYigK5XC6U1JpQbWAhkn/UGW245fU9OFHeIDqKbCmyFBV2wrxdLYVYy/XxyM9qjTYseX0P8isufYveYKW4UpQkqd3VrJWmosEsq0J0OJ2w8C6bQaPGYMWS13ejoJLFeDHFlWJoaCjsdrvwm8n3hL7RIqtjiC6nA3abHfVmtmIw0TdZsfi1Pbxc5yKKK8Xo6GgAgE6nU+RudJ3RirJ6k+gYrVwuF5zGetQZrTiik8/IlfxD32TB7et+RL2p/btSBiPFzWhxuVwoLi6G0WiEWq2GWq1WzPxOm8MJo9UhqzJ3OBxoNFmw95wBr+znwfdgdcWgBKy7fQJC1YobJ3md4koRaL6ncm1tLZqammRVMJdSb7Jh9+lq2GV2PNTqAE7ordhZYobRpozvJfnGTeMz8OyCkaJjCKfIUlQaXaMZc1/8HpUN8jmOSNSeh2dl467pwb3uJsfKPmZ3OHHP+oMsRFKElf/Ox5dHgvtugSxFH3tmcx72nq0RHYOoS1wu4P99eCioZ72wFH3oiyNlWPv9WdExiLrFYnfi3vUHYbAo97K3nmAp+khBZSMe2XBEdAwij5zRG/DExmOiYwjBUvSBJosdv/zf/TBYeTE0KdenB0vx4b5zomP4HUvRBx7/9CjOVBlExyDqsRWbfsIpXXBNBWQpetnmo+XYdKhMdAwirzDZHLhn/UGYbcGz18NS9KLqJkvQHoehwJVX0YinvjguOobfsBS96HebjrW5PzNRIFi/pxg/nNKLjuEXLEUv+exwGb46WiE6BpHPPPrJERitgX+ZDkvRC6oaLVixibvNFNjO1Ziw8t/5omP4HEvRCx7/9ChqjVx6iQLfWzsLcfhcnegYPsVS7KFteTpsOV4pOgaRXzhdwG8/PQqHM3DXkWEp9oDN4cTTXwbPWTkiAPiprAHrdhaKjuEzLMUeeGtnIS/SpqC0aku+rG6p4U0sRQ/VGKz4+zcFomMQCWGwOgL255+l6KHnt+SjwRz4lycQdeT9H4tRqA+8PSWWogdOlDfg/R+Db6I8kTubw4WVWwLvEh2Wogf+9OWJgD77RtRVXx0tx5GSOtExvIql2E37CmvwfZBMdyLqjMsFPPNVnugYXsVS7KYXt54SHYFIVnadqcb2fJ3oGF7DUuyGoyX12HGySnQMItlZ9fVJ0RG8hqXYDS9uDcxLEIh66khJPXafqRYdwytYil2UV9GAr09wOh9RR17/7ozoCF7BUuyil7aegosnnIk69E2eDqermkTH6DGWYhcU6g346mhw3yCcqDMuV2CMFlmKXfDuniLwskSizn1yoBT6JmXPiWYpdsJid+DjA6WiYxApgsXuxNu7ikTH6BGWYif+dawCNbzvClGXvbu7CDaHU3QMj7EUO/He3mLREYgUpdpgxbY85V7MzVK8hDNVTdh9pkZ0DCLF+fhAiegIHmMpXgJHiUSe2ZZXhTqjMg87sRQ7YLU7eYKFyENWhxOfHS4THcMjLMUO7DhZxRMsRD2g1EEFS7EDvFibqGcOn6vDKZ3yZriwFNthsTvwH962lKjHPj2ovBMuLMV2fHdSj0YL779C1FNfK3BwwVJsx5bjFaIjEAWEk5VNKKk1io7RLSzFizidLmxV8IWnRHKzLV9ZCzOzFC9y8Fwt9E0860zkLUqb3cJSvAhHiUTetet0Ncw2h+gYXcZSvAin9RF5l8nmwC4F3aqApejGbHPgaEm96BhEAWe7gvbAWIpuDhTVwqrgJY+I5Oo7Bd0rnaXoZs9Z7joT+cJZvQH1JpvoGF3CUnSzl6VI5BMuV/O0PyVgKZ5ntTtx8Fyt6BhEAesQS1FZjpTUwWzj8UQiXzlYrIxBB0vxvMM860zkU0p5j7EUzztZ0Sg6AlFAqzFYUVRtEB2jUyzF807qWIpEvqaE44osxfNOVSpvMUwipTlZKf/BB0sRQGmdiesnEvlBoV7+y4ixFKGM315EgeCsnscUFaGApUjkFzzRohAneTyRyC8MVgd0jWbRMS6JpQigtNYkOgJR0CiqlvdxxRBPnlRcXOzRi/Xt29ej5/laVZNFdASioHFWb0BOZrzoGB3yqBQzMzMhSVK3n+dwyHP1XV2DvIfzRIGkOBBHim+88cYFpeh0OvHCCy+gqKgIS5YsQXZ2NgAgLy8P69evR2ZmJu677z7vJPYys82BBjMvxyHyl2qDvPfMPCrFpUuXXvDxn/70J5jNZpw6dQoJCQkXPPaHP/wBubm5qKiQ521Dqxrl/Q9EFGjqjPJeV9ErJ1peeeUVLF++vE0hAkBiYiLuvPNOvPzyy954Ka/TsRSJ/CooSrG6uhpGY8fHCYxGI6qr5XnjmiqZXx5AFGhqjfK+hbBXSnHSpEn429/+hv3797d5bN++fXjhhRcwceJEb7yU11XxHs9EfiX32xJ4dEzxYi+99BKmT5+OCRMmYNKkScjKygIAFBQUYPfu3YiPj8eLL77ojZfyOrNVnmfEiQJVUOw+Dx06FEePHsV9992H6upqfPDBB/jggw9QXV2NX//61zh69CiGDRvmjZfyOt69j8i/TDYHzDb5DkYkl8vlEh1CpFVfn8TfvykQHYMoqOx9/CokRYWLjtGuoJ/mZ7VzpEjkbw6nfMdiHh1TXLZsGSRJwquvvgq1Wo1ly5Z1+hxJkrB27VpPXs6nbNx9JvK7gCvFrVu3QqVSwel0Qq1WY+vWrZ1O+/NkWqA/cKRI5H9OGb/tPCrFwsLCS36sJCxF5Xor6zukQyc6BnkgXhoLIEJ0jHZ55ZIcJXME93kmRZuqWw/JoozbZtJFpBWiE3Qo6E+0hIcG/bdAkcbGNLEQlUwdKjpBh7zWCJs3b8bVV1+NhIQEhISEQK1Wt/kjR5FhQT9YVqQZsZWiI1BPqAK8FD/++GPMmTMHlZWVWLRoEZxOJxYvXoxFixZBq9Vi5MiR+P3vf++Nl/I6bZg8y5oubUxYiegI1BMq+b7vvFKKzzzzDCZMmICDBw/iySefBNB82c67776LY8eOoby8HP379/fGS3ldBEtRkQY6C0VHoJ4I9N3n48ePY9GiRVCr1QgJad4dtdma5zdmZmbirrvuwrPPPuuNl/K6CO4+K1LvJs5CUjS1RnSCDnmlFCMiIhAWFgYAiI2NhUajQXl5eevjycnJOHv2rDdeyus4UlSehDAbQhoKRccgT2njgZAw0Sk65JVSzM7OxvHjx1s/Hj16NN555x3Y7XaYzWasX79etjetYikqz5Xx1ZBcvL5UsaLTRSe4JK+U4vz58/HZZ5/BYmlexfrxxx/H9u3bERsbi8TERHz33Xd49NFHvfFSXhejle9vLGrf5ZHlnf8lkq8YeZdijw6omc1mbNq0CTabDU888QRqamqQmpqKOXPmYPv27fjkk0+gVqsxe/ZszJgxw1uZvSo1Rp4rdVDHhqk8u8UuyUR0mugEl+RxKep0OkyePBlnz56Fy+WCJEnQarXYuHEjZs6ciSlTpmDKlCnezOoTqbHhkCSAE1uUI81yWnQE6gmZl6LHu89PP/00CgsLcf/99+OLL77A6tWrodVq8ctf/tKb+XxOE6JGQqR8z4TRhSTJhV71+aJjUE/I/JiixyPFLVu24NZbb8Vzzz3Xui05ORk333wz8vPzW+/9rARpseHQN/GufkqQE9MIydwoOgb1RKCOFIuLi5Gbm3vBttzcXLhcLlRWKmsKVlqMVnQE6qLpMcr62aJ2yHyk6HEpWiwWhIdfeJKi5WO73d6zVH6WGsuTLUoxJqxUdATqKZmXYo/OPhcWFuLAgQOtH9fXN69aUlBQgNjY2DZ/f+zYsT15OZ9Jj+VIUSn6O+Q5CYC6KDwWCJPnOootPL5xlUqlanc17ZYz0e1tczjkeQevrXmVWLZun+gY1AUFSY8htKFIdAzyVNIw4K6dolNckscjxTfffNObOYQamhojOgJ1QZLGhpAGXqOoaLEZohN0yuNSvO2227yZQ6iUmHAkRIah2mAVHYUuYWa8HlItLyhVtDR5HkJzx2Wnz7ssNVp0BOrEpMgy0RGopzJyRCfoFEvxvKFpLEW5u0zirrOiSSogfbzoFJ1iKZ43lCNF2Us1nxIdgXoicQgQLv/3GUvxPI4U5U2SXIisOyk6BvVEH/nvOgMsxVYDE3vxzn4yNjm2AZLNIDoG9UTGBNEJuoQtcJ5aJWF0RqzoGNSBaZzep3x9WIqKc/mA3qIjUAdGhfLufYoWHgv0zhKdoktYim4mDYgXHYE6wOl9CtcnB2hnBpwcsRTdjOkbx+OKMhXfyDUUFU0hxxMBluIFwkJUmNA/QXQMukhquBUhjdx9VjSFnHkGWIptTM3icUW5uTpeLzoC9YRaA/SR/0XbLViKF5k6OFF0BLrIxAiuoahog2YCmijRKbqMpXiRwclRXF9RZoZwep+yDZ8vOkG3sBTbcd2IFNERyE2KidP7FCtECwyeJTpFt7AU2zFnpLxvrBNM1JITEfUFomOQpwZfA2h6iU7RLSzFdozKiEXfeHkvmR4scuPrIdmMomOQp4b/t+gE3cZS7MCckamiIxCAqdGc3qdYYb2ArGtEp+g2lmIHuAstD5zep2DZ1wKhyjtpyVLswNC0aAxIjBQdI+hl2s+IjkCeGqass84tWIqXMJejReHiGriGoiJpYpqvT1QgluIl3Di+D1TKmMMekPqEW6Bu4n1ZFGnIbCAkTHQKj7AUL6FPXASuHJIsOkbQuiZBJzoCeUqBZ51bsBQ7cdvkfqIjBK0JWo4SFSkuExh4pegUHmMpdiJ3UG8M5AkXIbKlItERyBMTfwWolFstyk3uJ5Ik4eeTOFoUIcXI6X2KEx4DjLlFdIoeYSl2wYLxGeilCREdI6iEqlwIr2cpKs64pYqb1ncxlmIX9NKE4IYx6aJjBJWpcbWQ7GbRMag7VKHAxP8RnaLHWIpd9Isp/RHC63P8Zgqn9ynP8PlAtPKv7WUpdlG/hEjMH8vRor+MDDknOgJ1h6QCpjwoOoVXsBS74d4rsxCq5mjRH/pxep+yDJ0HJA4WncIrWIrdkBEfgQXjMkTHCAqxnN6nIBIw9WHRIbyGpdhN9145CGFqftt8aUCEGWpDhegY1FVDZgPJQ0Wn8Bq+u7spLVaLm3I4WvSlmfGc3qccEjAtcEaJAEvRI3fPGARNCL91vpITzul9ijFqMZA6SnQKr+I72wMpMeG4I7e/6BgBazAKRUegrgiPBa55WnQKr2MpeujeK7OQFhMuOkZASuLd+5Rh5gogsrfoFF7HUvSQNkyN380JnIPLcqFVOxBex1KUvfTxwNilolP4BEuxB64dkYopWYH3m1KkafF1kBxW0THoUiQ1MPt5Ra+EcymB+VX50ZP/NYyX6HhRbhQvxZG9nDuAtNGiU/gM3809NCCxF+6YwpMu3jIipFh0BLqUXsnAlU+ITuFTLEUvuO/KLKTHKu9WjnLU18rpfbJ2zR+b10wMYCxFL9CGqbFywUhInBbdYzGc3idf/acCIxeKTuFzLEUvmTyoN5Zdwd3onhgcaYLKWCU6BrVHHQZc97zoFH7BUvSih2dlY0hKlOgYinVVPNdQlK1pjwTMKjidYSl6kSZEjdU3jUYYpwB6hNP7ZCrrZ8CUB0Sn8Bu+e73sstRoPHhNcPxG9bZBrkLREehisX2B+f9EMB0wZyn6wC9yB2DSgHjRMRQniXfvkxe1Blj4NqCNE53Er1iKPqBSSfjbTWPQu5dGdBTFiFQ7oak7LToGubv2WSBtjOgUfsdS9JGUmHC8cstYznbpohnxNZCcNtExqMWom4Hxt4tOIQTfsT40PjMeT84bJjqGIlwRVS46ArVIHg7MWSU6hTAsRR9bPKEvbpnUV3QM2Ruu5vQ+WdBENx9HDA3eGVosRT9YMXcYJvbniZdLybBxep8sXL8GSBgoOoVQLEU/CFWrsGbJWM6PvoToek7vE27yvcBlc0WnEI6l6CcJvTR4/bbxiA4PER1FdoZFGaAyVYuOEdxG3gTMfEp0CllgKfrRZanRePP2HGhD1aKjyMqVcbx7n1BD5wHXvxywi8Z2F78LfjauXzz++fNxvFTHzThNqegIwWvwLOC/1wIq/qJuwXemAFMHJ+Jvi0ZDrQqeqVOXMshZKDpCcBowvflMszpUdBJZYSkKct2IVDxzw4hgmlLaoURO7/O/vpOBRe8BIZx1dTGWokALczLw+HWXiY4hVFSIHWGc3udf6eOBJR8CYRGik8gSS1GwX0wZENTFeFVCDSSXQ3SM4JEyErjlY0DDdT87wlKUgTunDsCfbxiBYDzEOLkXp/f5TeIQ4OcbAW2s6CSyxlKUiZsn9sXqm0YjJMiacZiK0/v8onc2cOtnQGSC6CSyx1KUkXmj0/HabeOD6jrGPtazoiMEvswpwB1bgKhk0UkUgaUoMzOyk7D+zomIiwiOyySi6vNERwhsoxYDP/+Uu8zdwFKUoTF94/DR/0xG/96RoqP41OjoJqjMdaJjBK7pjwE3vMLrELuJpShTg5J6YePdV2B6dqLoKD4zI5bT+3xCrQFu+Ccw/VHRSRSJpShjMdpQvHFbDu6eEZhLOY3VlIiOEHii0oDbNwOjFnX6V5uamrBixQrMmjUL8fHxkCQJ69at6/JL1dXVYfny5UhMTERkZCRmzJiBAwcO9CC8PLAUZU6lkvDQz4ZgzZKxiAgLrBMwAzm9z7syJgG/3AH0Gdelv67X6/HUU0/hxIkTGDVqVLdeyul0Yvbs2Vi/fj3uuece/PWvf4VOp8P06dNRUFDgSXrZ4DpWCnHdiFQMTOyF5e/sQ1G1UXQcr+htUPabR1bGLwOu/Wu3jh+mpqaivLwcKSkp2LdvH3Jycrr83A0bNmDnzp346KOPsGDBAgDAwoULMXjwYKxYsQLr16/v9pcgFxwpKkh2ShQ+uzsX141IER2lx+JC7Qit5+U4PaaJBuatAeas7vYJFY1Gg5QUz36WNmzYgOTkZMyfP791W2JiIhYuXIhNmzbBYrF49HnlgKWoMDERoVizZBxWLRyFKAUvWHtVQjUkl1N0DGUbNBO4axcwZonfX/rgwYMYO3YsVBetwThhwgQYjUacPKncldRZigo1f2wf/Os3U3H5AGXOUJgcWSY6gnKFxwDz/tE8hzmmj5AI5eXlSE1NbbO9ZVtZmXL/fVmKCpYeq8X6OyfiidmXQROirH/KoZze55msnwF37QbG3CI0hslkgkbTdtmx8PDw1seVSlnvJGpDkiT8YsoAfHFvLkakx4iO02VpFt69r1vCY4HrX2le8is6TXQaaLXado8bms3m1seViqUYILKSo7Dp7ivwx+uHI1YBUwSj6vNFR1CO7OuAu/cAoxeLTtKq5cz1xVq2paWJL25PsRQDiEol4ZZJ/bDtgem4eWJf2S5FNj6mEZKlQXQM+dPGAfNfAxa/B0TJ64qD0aNH48CBA3A6LzxZtmfPHkRERGDw4MGCkvUcSzEAxUWG4c83jMBn9+RiXL840XHamB5bKTqCvIVogcvvAe7ZD4xcKDoNysvLkZeXB5vN1rptwYIFqKysxCeffNK6Ta/X46OPPsLcuXPbPd6oFMq9poM6NTw9Bhv+53J8cqAUf/13Hiob5HHt2NgwTu9rlzoMGHsbMPVBv40MX3rpJdTV1bWeLf78889RUtL873PvvfciJiYGjz32GN566y2cPXsWmZmZAJpLcdKkSbj99ttx/Phx9O7dG2vWrIHD4cCTTz7pl+y+IrlcLpfoEOR7ZpsD7+0txis7Tgsvx90D1yGldIvQDLKiCmle4mvaI0Bshl9fOjMzE0VFRe0+1lKCS5cubVOKAFBbW4uHHnoIGzduhMlkQk5ODp577jmMHz/eT+l9g6UYZFrK8eXtp6FrFFOOBcmPczYLAEgqYPiC5tVsEgJz0Q8lYikGKbPNgfV7mkeO/izHxDAb9qqWQkIw/9hJwGVzgRmPA0lDRIehi7AUg5zZ5sAnB0rx9q5C5FU0+vz1FqWW4y+1D/j8dWRJFQpkzwKmPgSkdm9VGvIfliK1+rGwBu/sKsK/jlXA6vDNvOQXBh7AvNLnfPK5Zat3dvMMlFGLgV6Bu2hwoODZZ2qVkxmPnMx4VDVa8MGPxVi/pxhl9WavvsYQVfsH9QNOWBQwfD4w5udARteX5CLxOFKkDjmcLuw4qcPnh8vxn+OVaLTYe/w5j/V9Hr10+72QTqb6XdE8Khx6PRAWIToNeYClSF1isTvw7Uk9vjxShv+c0KHJg4KUJBfORC2HZDX4IKFAUanA6JuB0Ut4FjkAsBSp2yx2B3bkV+Gro+X4tkCPGoO1S8+7PK4e75l+5eN0fiCpgfRxQNbVwKCrgNQxgIqTwwIFjylSt2lC1LhmWAquGZYCl8uFE+WN2Hlaj12nq7H3bE2Hu9nToisBpa4oFduv+abyg64CBs5onpdMAYkjRfIqh9OFo6X12Hlajz1nanC0tL51JPl+1lZMOve64IRd1Hsw0G8y0C+3+b8x6aITkZ+wFMnnyupMOFZaj5H1W5FS8m+gKh+oOQ04urbb7TMh4UD8gObjgAmD/u9P78FARLzYbCQMS5HEcNiBmjNAVV7zf43VgKm2/T92Dy4LUocBoVogNAIIiwTiMt2K73wJxmQAkkzXVyNhWIokf1bjhSVpaQRCwpoLL1TbvNRWSwGGnv9/VWDdI5v8h6VIROSG1xEQEblhKRIRuWEpEhG5YSkSEblhKRIRuWEpEhG5YSkSEblhKRIRuWEpEhG5YSkSEblhKRIRuWEpEhG5YSkSEblhKRIRuWEpEhG5YSkSEblhKRIRuWEpEhG5YSkSEblhKRIRuWEpEhG5YSkSEblhKRIRuWEpEhG5YSkSEblhKRIRuWEpEhG5YSkSEblhKRIRuWEpEhG5YSkSEblhKRIRuWEpEhG5YSkSEblhKRIRuWEpEhG5YSkSEblhKRIRufn/98eM9VE7HUY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406" y="2681716"/>
            <a:ext cx="3398383" cy="31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4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08B86-480A-C042-62FF-0B2466A0E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XÂY DỰNG MÔ HÌNH DỰ BÁO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4EC47-FED6-121F-D5D7-39154BC6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307285" cy="529046"/>
          </a:xfrm>
        </p:spPr>
        <p:txBody>
          <a:bodyPr/>
          <a:lstStyle/>
          <a:p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/>
              <a:t>Paid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chia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X, Y</a:t>
            </a:r>
            <a:endParaRPr lang="en-US" dirty="0"/>
          </a:p>
        </p:txBody>
      </p:sp>
      <p:sp>
        <p:nvSpPr>
          <p:cNvPr id="6" name="AutoShape 2" descr="data:image/png;base64,iVBORw0KGgoAAAANSUhEUgAAAxsAAAGrCAYAAACoi4qVAAAAOXRFWHRTb2Z0d2FyZQBNYXRwbG90bGliIHZlcnNpb24zLjcuMSwgaHR0cHM6Ly9tYXRwbG90bGliLm9yZy/bCgiHAAAACXBIWXMAABJ0AAASdAHeZh94AABDO0lEQVR4nO3de3zP9f//8ft7sxNjJttsbCiWsxWmJKccI/qUQw45lkonFYXIoYhEyEfxSUR95PRxLOV8FilKNY1yGmPkOLaZ7f37w3fvX+/er7G9X3vv/Ta36+XyvvR5P1/P1+v1eL/z0e57Hl4Wq9VqFQAAAADkMS93FwAAAACgYCJsAAAAAHAJwgYAAAAAlyBsAAAAAHAJwgYAAAAAlyBsAAAAAHAJwgYAAAAAlyBsAAAAAHAJwgYAAAAAlyBsAAAAAHAJwgYAAAAAlyBsAEAuTJkyRVWqVFFAQIAsFosmTZrk8nuWK1dO5cqVc/l9bieNGjWSxWJxdxkAUOARNgB4pP379+vFF19UtWrVFBQUJF9fX0VERKh169aaOXOm0tLS8r2mL7/8Ui+//LL8/f3Vv39/DR8+XPfdd1++1wHJYrGoUaNG7i4DAHAThdxdAAD806hRozRy5EhlZmbq/vvvV48ePRQYGKhTp05p48aNeuqpp/TRRx9p9+7d+VrXypUrbf+MiIjIt/uuW7cu3+51u5gzZ46uXLni7jIAoMAjbADwKGPGjNHw4cMVGRmphQsXqm7dug59Vq5cqQkTJuR7bSdOnJCkfA0aknTXXXfl6/1uB1FRUe4uAQBuC0yjAuAxDh8+rBEjRsjHx0dff/21YdCQpDZt2uibb75xaF+wYIEaNGigoKAgBQQEqHr16nr33XcNp1xlrYO4fPmyBg4cqKioKPn5+alChQoaN26crFarre+IESNksVi0YcMGSden8GS9suq2WCzq2bOnYb1G6wOsVqs+++wz1atXTyEhIfL391dkZKRatGih+fPnG9b6T2lpaRo7dqyqV6+uwoULq1ixYnrwwQe1YMECh75/r/Hw4cN64oknVLJkSfn7+6t27dq2UZucyprGdOrUKfXu3VthYWEqUqSI6tWrpy1btkiS7bstW7as/Pz8VLVqVS1cuNDhWhcuXND48ePVpEkTlSlTRr6+vgoJCVHbtm21Y8cOu76zZ8+2fZebNm2y+3cxYsQIh88aHx+vTp06KTQ0VF5eXtq4caMkx38nV69eVZ06dWSxWLR8+XKHGrt37y6LxaK33347V98TANzuGNkA4DFmzZql9PR0PfHEE6pWrdoN+/r5+dm9HzJkiN59912VLFlSXbp0UWBgoFatWqUhQ4bo22+/1erVq+Xr62t3Tnp6ulq0aKETJ06oVatWKlSokJYuXapBgwYpNTVVw4cPlyTb2oDZs2fryJEjtnYz3nzzTb377rsqX768OnbsqKCgICUmJur777/XwoUL1alTpxuef/XqVbVo0UKbNm1SpUqV9Pzzz+vKlStatGiROnXqpL1792rMmDEO5x05ckSxsbG688479eSTT+rs2bOaP3++2rVrp7Vr16px48Y5/gznz5/XAw88oKJFi6pz5846e/asvvzyS7Vo0UI7duzQM888o7Nnz6pNmzZKT0/XvHnz1KlTJ0VGRtqtdYmLi9Obb76pBg0aqHXr1goODtbRo0e1fPlyrVq1SitWrFDLli0lSTExMRo+fLhGjhypsmXL2gW8f67h+OOPP1S3bl1FR0era9euSklJUbFixQw/i6+vr+bPn6977rlHvXr10t69exUZGSnp+p/LuXPn6qGHHtKbb76Z4+8HACDJCgAeokmTJlZJ1v/85z+5Om/79u1WSdbIyEhrYmKirT09Pd3apk0bqyTr6NGj7c4pW7asVZK1VatW1itXrtjaT506ZQ0KCrIGBQVZr169andOw4YNrUZ/bR46dMgqydqjRw/D+ozOK1GihLV06dLWy5cvO/Q/ffq0Q61ly5a1axszZoyt/vT0dLv6sz7btm3bHGqUZB0xYoTdtb755hvbtXIq61rPPPOMNSMjw9Y+Z84cqyRrcHCwtU2bNtaUlBTbsc2bN1slWR999FG7a50/f97hM1utVuuxY8es4eHh1kqVKhnev2HDhoa1/f2zDh482LBPdv8u58+fb5VkrV+/vvXatWvW3377zVq4cGFraGio3Z8tAEDOMI0KgMdITEyUJJUpUyZX53366aeSpKFDh6pUqVK29kKFCmnChAny8vLSJ598YnjulClTFBAQYHsfGhqqdu3a6cKFC/r9999z+xFyxcfHR97e3g7tJUuWvOm5n376qSwWiyZOnKhChf7/IHVoaKiGDRsmSYafuWzZsho6dKhdW4sWLRQVFaVdu3blqv7ChQtr/Pjx8vL6//8p6dKliwoVKqRz585p8uTJ8vf3tx178MEHVa5cOe3du9fuOkFBQYafuUyZMmrfvr3279+vo0eP5qo2SQoLC8v1KFTHjh31zDPPaOvWrXrjjTfUsWNHpaSkaO7cuXZ/tgAAOUPYAHDL+/HHHyVJTZo0cTgWHR2tMmXK6NChQ7pw4YLdsaCgIFWoUMHhnKzpM+fOnXNBtdd17dpVhw8fVpUqVTR48GB98803DvVl59KlSzp48KAiIiJUqVIlh+NZ38OePXscjsXExBgGnMjIyFx/3ujoaBUtWtSuzdvbW2FhYSpevLjuvPNOh3NKly6thIQEh/Zt27apY8eOioyMlJ+fn20dxocffihJOn78eK5qk6SaNWs6TLfLiUmTJql69eqaMGGCfvnlFw0aNEjNmzfP9XUAAIQNAB4kPDxcUu5/sMz6IT3r/Oyue/78ebv24sWLG/bPGinIyMjIVR258cEHH+iDDz5QYGCgxo4dq1atWqlkyZJq166dDh48eMNznf280o0/c2ZmZs4/gK6HteyudaNj165ds2tbsmSJGjRooK+++kq1atXSCy+8oGHDhmn48OFq2LChJDn1XBVnRyL8/f3VunVrW73PP/+8U9cBABA2AHiQ+vXrS8r9cyWyfrA9efKk4fGs6VnZ/QBsVtY0on/+EJ3F6Id+b29v9e/fXz/99JNOnTqlxYsX61//+peWL1+uli1b3vCHa3d/3rw2bNgw+fr6avfu3Vq6dKkmTJigUaNGacSIEbr77rudvq6zTwjfunWrxo8fr5IlS+ratWvq3bu33e5kAICcI2wA8Bi9evWSj4+PFi9erN9+++2Gff/+w/g999wjSbZtTf/u4MGDSkhIUPny5bP9rb5ZwcHBkqRjx445HLt48aLi4+NveH5oaKgee+wxLViwQE2aNNEff/yhX375Jdv+RYsW1V133aXjx4/rwIEDDseztui99957c/Mx3ObgwYOqUqWKKleubNeemZmprVu3Gp7j5eXlkpGnv/76S507d5aPj4/Wr1+vrl27avXq1Ro3blye3wsAbgeEDQAeo1y5choxYoSuXr2q1q1bZ/uE8G+++UatWrWyve/du7ck6Z133tHp06dt7RkZGRowYIAyMzPVp08fl9VdtGhRVapUSdu2bbMLSRkZGXr11VeVkpJi1z8tLU3btm1zuE56errOnj0r6fri6xvJ+m37wIED7X7oPnPmjO1ZEFnfi6crV66cDhw4YHtoonT9OSQjRozINnTecccdhuHOrF69eikhIUEffPCBqlevro8++kgVKlTQsGHDtH379jy/HwAUdDxnA4BHGTJkiK5du6aRI0eqTp06qlevnmrXrq3AwECdOnVKmzdv1oEDB1S7dm3bOfXq1dPrr7+u9957T9WqVVP79u1VpEgRrVq1Sr/88ovq16+vgQMHurTugQMHqk+fPnrggQfUoUMH+fv7a8OGDUpPT1fNmjX1008/2fqmpKSofv36qlChgmrVqqWyZcsqNTVVa9asUVxcnNq2bevwW/5/GjBggFatWqVly5apZs2aevjhh3XlyhUtXLhQSUlJev31123T0jzdK6+8omeffVb33HOPHn/8cfn4+NiC2yOPPKIVK1Y4nPPQQw/pyy+/1COPPKJ7771XPj4+atCggRo0aOB0HZMmTdKKFSv0+OOP69lnn5V0PUjOnz9f999/vzp37qy9e/faRrIAADng5q13AcDQb7/9Zn3hhResVatWtRYtWtTq4+NjLVWqlLVly5bWTz75xJqamupwzrx586wPPPCANTAw0Orn52etUqWK9Z133rF71kMWo2dXZBk+fLhVknXDhg127dk9myHLJ598Yq1SpYrV19fXGhYWZu3bt6/1zJkzDuddvXrVOm7cOGvLli2tkZGRVj8/P2vJkiWtdevWtX700UfWtLS0HNWakpJiHT16tLVq1apWf39/a2BgoPWBBx6w/ve//3Xo68yzQG5EN3jOxY2+2+zuM2vWLGvNmjWthQsXtt5xxx3WRx991Przzz9n++/i1KlT1s6dO1tDQ0OtXl5eVknW4cOHW63Wm39Wozp2795t9fX1tZYtW9Z67tw5h/6TJ0+2SrK2a9cu22sCABxZrFZWvQEAAADIe6zZ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kHYAAAAAOAShA0AAAAALlHI3QV4koCozu4uAQDyVMrRke4uAQDyULS7C8iWmZ8jU47Oy8NKPAthAwAAADDJYmHCkBG+FQAAAAAuwcgGAAAAYJKF3+EbImwAAAAAJjGNyhhhAwAAADCJsGGMsAEAAACYZLFY3F2CRyJsAAAAAKYxsmGEsAEAAACYxDQqY3wrAAAAAFyCkQ0AAADAJEY2jBE2AAAAAJN4zoYxwgYAAABgEiMbxvhWAAAAAJMsFi+nX3lh9OjRslgsqlatmsOx7du3q379+ipcuLBKlSqll156ScnJyQ790tLS9MYbbygiIkIBAQGqW7eu1qxZY6ouwgYAAABgkjvDRkJCgsaMGaMiRYo4HNu7d68eeughXblyRRMnTtRTTz2lGTNmqEOHDg59e/bsqYkTJ6pr166aPHmyvL299fDDD2vr1q1O18Y0KgAAAMAki9z3UL8BAwbovvvuU0ZGhs6cOWN3bMiQIQoODtbGjRtVrFgxSVK5cuX09NNPa/Xq1WrevLkkadeuXfryyy81fvx4DRgwQJLUvXt3VatWTa+//rq2b9/uVG2MbAAAAAAmuWtkY/PmzVq0aJEmTZrkcOzixYtas2aNunXrZgsa0vUQERgYqAULFtjaFi1aJG9vb/Xt29fW5u/vrz59+mjHjh06duyYU/URNgAAAIBbUEZGhl588UU99dRTql69usPxffv26dq1a6pdu7Zdu6+vr2JiYrRnzx5b2549exQdHW0XSiQpNjZW0vXpWM5gGhUAAABgkpkRiqSkJJ0+fdqhPSQkRKGhodme9/HHH+vIkSNau3at4fHExERJUnh4uMOx8PBwbdmyxa5vdv0k6cSJEzf+ENlgZAMAAAAwycw0qmnTpqlatWoOr2nTpmV7v7/++ktvvfWWhg0bppCQEMM+KSkpkiQ/Pz+HY/7+/rbjWX2z6/f3a+UWIxsAAACAac7/Dr9fv36Gu0NlFyIkaejQoSpRooRefPHFbPsEBARIur6l7T+lpqbajmf1za7f36+VW4QNAAAAwCQz06hCQ0NvOF3qnw4cOKAZM2Zo0qRJdtObUlNTlZ6ersOHD6tYsWK2KVBZ06n+LjExUREREbb34eHhOn78uGE/SXZ9c4NpVAAAAIBJ+bkb1fHjx5WZmamXXnpJ5cuXt7127typ+Ph4lS9fXqNGjVK1atVUqFAh7d692+78q1evau/evYqJibG1xcTEKD4+XhcvXrTru3PnTttxZxA2AAAAAJMs8nL6lVvVqlXTkiVLHF5Vq1ZVVFSUlixZoj59+igoKEhNmzbV559/rkuXLtnOnzt3rpKTk+2mbrVv314ZGRmaMWOGrS0tLU2zZs1S3bp1FRkZ6dT3wjQqAAAAwKS8eBJ4TpUsWVKPPvqoQ3vWszb+fmz06NGqV6+eGjZsqL59+yohIUETJkxQ8+bN1bJlS1u/unXrqkOHDho8eLCSkpJUoUIFffbZZzp8+LBmzpzpdK2MbAAAAAAF1L333qu1a9cqICBAr7zyimbMmKE+ffpo0aJFDn3nzJmj/v37a+7cuXrppZeUnp6ulStXqkGDBk7f32K1Wq1mPkBBEhDV2d0lAECeSjk60t0lAEAeinZ3AdmKrDHK6XOP/fxWHlbiWZhGBQAAAJiUn9OobiWEDQAAAMAkZxZ63w4IGwAAAIBJjGwYI2wAAAAAJhE2jBE2AAAAAJOYRmWMbwUAAACASzCyAQAAAJjFNCpDhA0AAADAJNZsGCNsAAAAACZZLBZ3l+CRCBsAAACASSwQN0bYAAAAAExiGpUxwgYAAABgFtOoDBE2AAAAALMY2DDE1wIAAADAJRjZAAAAAMxiGpUhwgYAAABgFmHDEGEDAAAAMIvFCYYIGwAAAIBJVkY2DBE2AAAAALPIGoYIGwAAAIBZXqQNI4QNAAAAwCymURliKQsAAAAAl2BkAwAAADCLgQ1DhA0AAADALNZsGCJsAAAAAGaxZsMQYQMAAAAwi6xhiLABAAAAmMU0KkOEDQAAAMAssoYhtr4FAAAA4BKMbAAAAAAmWVkgboiwAQAAAJjFmg1DhA0AAADALLKGIcIGAAAAYBbTqAwRNgAAAACzmEZliLABAAAAmEXWMETYAAAAAMxiGpUhnrMBAAAAwCUY2QAAAADMYmTDEGEDAAAAMIv5QoYIG0Aeev2FRzXy9U769fdjqt3sdUlSgL+vundsqDbNa6tqpUgFFvbXH4dP6dP/rtPM/65TZqbV4Trly4Zq+Gsd1bh+NRUNDNDxxL+0eOV3GjF+QX5/JABwsHPnPnXvPsTw2Pz54xUTUymfKwI8ACMbhggbQB4pXaqEXn+hnZIvp9q1l48K1cRRPbVh26/68D9f62Jyipo1qKEpY/oo9t6KevrVj+z616hSVt/OH6YTp85pyn++0l/nkhUZcYfKRNyRnx8HAG7qyScfUfXqFe3aoqLC3VQN4GZkDUOEDSCPvDu0q3btOShvLy/dUaKorf3U6Quq3fwNxcUn2NpmfrFOH49/Rj06NdK7k/+nP4+ckiRZLBbNnNRP8X+cUItObys1LT3fPwcA5FTt2lXVsuUD7i4D8AhWnrNhiNllQB54ILaS/vVwXQ0cMcfh2F/nLtkFjSzLv/1eklSpYmlbW9MGNVStUpRGT1qs1LR0Bfj7you/vAB4sOTkK7p2LcPdZQDuZ7E4/yrAGNkATPLysmjiqJ6a9eUG/fr7sRyfFxZSXJL019lLtrYm9atJktKuXtPWlaNVq8adSktL1/Jvv9fLb36qcxcu52ntAGDG4MGTdeVKiry9vVSrVlW9/novh2lVwG2jYGcGp90SYeP48ePau3evTpw4oZSUFAUEBCgiIkIxMTEqXbr0zS8AuNDT3ZoqqnRJte4yOsfn+Ph464U+rXTo6Cnt/ukPW/td5UtJkj6f9rLWbPxJ7/97mapXjtLA59upTMQdavLYiDyuHgByz8enkFq0qKcGDWorOLiY/vjjqGbOXKKuXQfpyy/fU5Uqd7m7RAAewqPDxvbt2/X6669rx44dkiSr1X7XHovFovvuu0/vvfeeHniAOaPIfyWKB2rYax00dsoSnfnbCMXNfPB2L1WJLqNHe4xTRkamrT2wiL8k6Yef/lDv/v+WJC1dtUspqVf19qDOaly/mjZs/SVvPwQA5NK991bWvfdWtr1/6KG6atHiAbVt+6ImTJijmTNHurE6wE2Y9mzIY8PG2rVr9fDDD6ts2bIaPXq0YmNjFR4eLn9/f6WmpioxMVHfffedZs+erSZNmuirr75S06ZNc3TtpKQknT592qHdmpEqi7d/Xn8UFGDDB3bUufPJmjb7mxyf88ozbdSny0MaMX6Bvt2w1+5YSupVSdKC5dvt2ucv3aa3B3XWfbWiCRsAPFLZshF66KH7tHr1dmVkZMjb29vdJQH5q4CvvXCWx4aNoUOHKjY2VuvWrZOfn5/D8cqVK6tJkyYaMGCAGjdurKFDh+Y4bEybNk0jRzr+1sW7WFX5BFU3XTtuD3eVK6U+XR7SwJFzFB4WbGv39/ORTyFvRZUpqUuXUuzWWXRr30DvDO6sGXPXaNyHSxyumXjqnCQp6fQFu/akvy5KkoKDirjiowBAnihVqqTS068pJSVNgYGF3V0OkL/IGoY8Nmz8/PPPmjJlimHQ+DtfX1/17NlTL7/8co6v3a9fP3Xo0MGhvVbzobmuE7eviFLB8vb20sRRPTVxVE+H479v/1BTZ67SwJHXd6hq06yWPnqvr5Z98736D51leM09+w7937VL2LVnhZnT/xc6AMATJSSclJ+frwoXZpYAbkNMozLksWEjODhYBw8ezFHfgwcPKjg4+OYd/09oaKhCQ0Md2plChdz47fcEdXxqgkP78IEdVbSIvwaMmGN7fsYDsZU0598vaevO/er50lSH9UdZVq7erfeHd1f3jg01d+EmW79eTzSWJK3fss9FnwYAcu7s2QsqUSLIrm3//kNav36XHnywlry82FkftyHChiGPDRvdunXTBx98oLCwMD399NMKDAx06JOcnKwZM2Zo0qRJ6t+/f/4XidvaX+cuacXq3Q7tL/RpJUm2Y1GlS2rRzAGyWq1a8vVOPdb6Prv+v8Qd1S/7j0q6/gDAcVOXaviAjlo+d5BWfLtb1atEqXfnJpq/dJt++PlPF38qALi5/v3fk7+/r+65p5LuuKO4Dh48qgULvpW/v58GDOjh7vIAt7CSNQx5bNh4++23dfToUb322mt64403FB0drfDwcPn5+SktLU2JiYmKj4/XtWvX1KFDB7399tvuLhkwVDYyRMX/b63F5NG9HY6/88EiW9iQpLFTluj8hct6rmcLjR/eXadOn9e4D5dqzOT/5VvNAHAjTZvW1YoVmzR79jIlJ19RcHCQmjW7Xy+80Flly0a4uzwAHsRizW4+h4fYtWuXFi1apL179yoxMdH2nI3w8HDFxMSoffv2io2NzZN7BUR1zpPrAICnSDnKFqQACpJodxeQrTv7LnL63D9ntM/DSjyLx45sZImNjc2zMAEAAAC4BFvfGvL4sAEAAAB4PBaIGyJsAAAAAGaxCZshvhYAAADALIvF+ZcTfv31V3Xo0EF33nmnChcurJIlS6pBgwZasWKFQ9+4uDi1bNlSgYGBKlGihJ588kmdPn3aoV9mZqbee+89lS9fXv7+/qpRo4bmzZvnVH1ZGNkAAAAAzMrnaVRHjhzRpUuX1KNHD0VEROjKlStavHix2rZtq+nTp6tv376SpISEBDVo0EBBQUEaM2aMkpOT9f7772vfvn3atWuXfH19bdd88803NXbsWD399NOqU6eOli1bpi5dushiseiJJ55wqk6P340qP7EbFYCCht2oABQsnrsbVfmXlzl97qHJ7fKkhoyMDNWqVUupqanav3+/JKlfv36aPXu29u/fr6ioKEnS2rVr1axZM7tQcvz4cZUvX159+/bV1KlTJUlWq1UNGzbUoUOHdPjwYXl7e+e6JqZRAQAAAAWAt7e3IiMjdf78eVvb4sWL1aZNG1vQkKSmTZsqOjpaCxYssLUtW7ZM6enp6tevn63NYrHoueeeU0JCgnbs2OFUTUyjAgAAAMwy8Sv8pKQkwzUUISEhCg0NveG5ly9fVkpKii5cuKDly5dr1apV6tSpk6TroxVJSUmqXbu2w3mxsbH6+uuvbe/37NmjIkWKqHLlyg79so7Xr18/15+NsAEAAACYZWLNxrRp0zRypOO01+HDh2vEiBE3PPe1117T9OnTr5fg5aXHHnvMNg0qMTFRkhQeHu5wXnh4uM6ePau0tDT5+fkpMTFRYWFhsvxjwXrWuSdOnMj155IIGwAAAIB5Jh7q169fP3Xo0MGhPSQk5Kbn9u/fX+3bt9eJEye0YMECZWRk6OrVq5KklJQUSZKfn5/Def7+/rY+fn5+tn/eqJ8zCBsAAACAWSZGNkJDQ286XSo7lSpVUqVKlSRJ3bt3V/PmzfXII49o586dCggIkCSlpaU5nJeamipJtj4BAQE56pdbLBAHAAAAzLKYeOWh9u3b6/vvv1d8fLxtClTWdKq/S0xMVIkSJWyjGeHh4Tp58qT+uVFt1rkRERFO1UPYAAAAAEyyelmcfuWlrOlOFy5cUOnSpRUSEqLdu3c79Nu1a5diYmJs72NiYnTlyhXFxcXZ9du5c6ftuDMIGwAAAIBZXhbnX05ISkpyaEtPT9ecOXMUEBCgKlWqSJIef/xxrVy5UseOHbP1W7duneLj4+3WibRr104+Pj6aNm2arc1qterjjz9W6dKlVa9ePafqZM0GAAAAcIt55plndPHiRTVo0EClS5fWyZMn9cUXX2j//v2aMGGCAgMDJUlDhgzRwoUL1bhxY7388stKTk7W+PHjVb16dfXq1ct2vTJlyqh///4aP3680tPTVadOHS1dulRbtmzRF1984dQD/STCBgAAAGCeid2onNGpUyfNnDlTH330kf766y8VLVpUtWrV0rhx49S2bVtbv8jISG3atEmvvvqqBg0aJF9fX7Vu3VoTJkxw2H1q7NixCg4O1vTp0zV79mxVrFhRn3/+ubp06eJ0nRbrP1eB3MYCojq7uwQAyFMpRx33bQeAW1e0uwvIVrm3Vjl97uFRrfKwEs/CyAYAAABgVj6PbNwqCBsAAACAWXm8q1RBQdgAAAAAzCJsGCJsAAAAACZZmUZliOdsAAAAAHAJRjYAAAAAs/gVviHCBgAAAGAW06gMETYAAAAAs1ggboiwAQAAAJhF2DBE2AAAAADMImsYImwAAAAAJlkZ2TBE2AAAAADMYoG4ITbpAgAAAOASjGwAAAAAZjGNyhBhAwAAADCLrGGIsAEAAACY5MXiBEOEDQAAAMAk1ocbI2wAAAAAJhE2jBE2AAAAAJMspA1DhA0AAADAJLKGsRwvZbly5Yor6wAAAABQwOR4ZOODDz5QaGionn76acPjx44d05YtW3T69Gk98cQTCgsL07Vr13Tx4kUFBQXJ29s7z4oGAAAAPAkjG8ZyHDaaNWumRx99VFevXtXzzz9va7darerfv7+mTZumjIwMWSwW3X///QoLC9OlS5cUFRWld955R/3793dF/QAAAIDbWdj61lCOv5bY2Fjt2bNHAQEBOnv2rD788ENJ0rhx4zR16lS99tpr2rZtm6xWq+2c4OBgPfroo1q8eHHeVw4AAAB4CIvF+VdBlqsMFhYWpoyMDFWqVEmXL1+WJH3yySfq3r27xo4dq3vvvdfhnJiYGMXHx+dNtQAAAIAH8rI4/yrIcr0b1XPPPaf//e9/atu2rSQpISFB9erVy7Z/YGCgLl686HyFAAAAgIcr6CMUzsr17LImTZpo4MCB+vHHHyVJoaGhOnr0aLb9f/jhB0VFRTlfIQAAAODhmEZlLNdhY/Xq1Ro+fLhGjx4tSXrsscf00Ucf6cCBA7Y+WQ81WbVqlebMmaMOHTrkUbkAAAAAbhUW699XdOdCRkaGvL29deHCBTVo0EB//PGHmjRpoq+++kqtWrXS2bNntXPnTt1zzz3avHmzChcunNe157mAqM7uLgEA8lTK0ZHuLgEA8lC0uwvIVrXZW5w+95eeD+ZhJZ7F6U26sp6bERQUpO+++06DBg3S0aNH5e/vr3Xr1unixYsaPny4tmzZcksEDQAAAMBZFi/nXwWZ0yMbBREjGwAKGkY2ABQsnjuyUWOu8yMbPz/JyEa2mjRponXr1mV7fMOGDWrSpInZ2wAAAAAeiwXixkyHjY0bN+rUqVPZHk9KStKmTZvM3gYAAADwWIQNY7l+zoYRyw2+pYMHD6po0aJ5cRsAAADAIxX0h/M5y6mw8dlnn+mzzz6zvX/nnXf0n//8x6Hf+fPn9fPPP+vhhx92vkIAAADAwxX0EQpnORU2rly5otOnT9veX7p0SV5e9jOyLBaLihQpomeffVZvvfWWuSoBAAAA3HKcChvPPfecnnvuOUlS+fLlNXnyZLVt2zZPCwMAAABuFYxsGDO9ZuPQoUN5UQcAAABwy7KwaMNQniwQBwAAAG5njGwYI2wAAAAAJhE2jBE2AAAAAJMIG8YIGwAAAIBJLNkwRtgAAAAATGJkw5jXzbvc2KFDh7RixYpsj69YsUKHDx82exsAAAAAtxjTIxsDBgzQxYsX9cgjjxge//e//63ixYvryy+/NHsrAAAAwCNZTP8Kv2Ay/bXs2LFDzZo1y/b4Qw89pC1btpi9DQAAAOCxLBbnXwWZ6ZGNc+fOqWjRotkeDwwM1F9//WX2NgAAAIDHshT01OAk0yMbUVFR2rZtW7bHt2zZojJlypi9DQAAAOCxGNkwZjpsdO7cWfPmzdOUKVOUmZlpa8/IyNDkyZM1f/58denSxextAAAAAI9F2DBmsVqtVjMXSEtLU+vWrbV+/XqFhITo7rvvliT9/vvvOn36tBo1aqRVq1bJz88vTwp2pYCozu4uAQDyVMrRke4uAQDyULS7C8hW46+zn+lzMxsefiAPK/Espkc2/Pz8tHr1as2cOVOxsbE6c+aMzpw5o9jYWH366adau3btLRE0AAAAAOQtUwvEQ0JClJKSohYtWmjhwoXq1atXXtXlFiNX9nZ3CQCQp6wyNXgNAB7Fk2cc8QRxY6bCxr59+5SUlKR77rlHCQkJioqKyqu6AAAAgFsGYcOYqbBRqlQplS5dWpLUo0ePbLf8slgsWrdunZlbAQAAAB7Ly8JIshHTz9nw9fVVuXLlJElZa80zMjJ05MgRHTt2THfddZciIyPN3gYAAADwWIxsGDO9QDwlJUVxcXHasGGD7bV582YdOXJEy5cvV3Jyst5///28qBUAAADwSF4mXs74/vvv9cILL6hq1aoqUqSIoqKi1LFjR8XHxzv0jYuLU8uWLRUYGKgSJUroySef1OnTpx36ZWZm6r333lP58uXl7++vGjVqaN68eU5WeJ3pkY0badOmjZ588km98sor2rRpk3r37i2LxaIZM2bI29vblbcGAAAA8k1+T6MaN26ctm3bpg4dOqhGjRo6efKkpk6dqnvvvVffffedqlWrJklKSEhQgwYNFBQUpDFjxtgGAvbt26ddu3bJ19fXds0333xTY8eO1dNPP606depo2bJl6tKliywWi5544gmn6jT9nI2b+fjjj/Xqq6/qypUrKleunLy8vPT777/Lx8fHlbd1yns/r3F3CQCQpwbWYOMOAAWHRXe7u4RstVu7xelzlzV9MNfnbN++XbVr17YLCwcOHFD16tXVvn17ff7555Kkfv36afbs2dq/f79tM6e1a9eqWbNmmj59uvr27StJOn78uMqXL6++fftq6tSpkq4vkWjYsKEOHTqkw4cPOzVYYHoa1Y1cu3ZNCxYsUMmSJSVJhw8f1p9//umRQQMAAAC4VdSrV88uaEhSxYoVVbVqVcXFxdnaFi9erDZt2tjtGtu0aVNFR0drwYIFtrZly5YpPT1d/fr1s7VZLBY999xzSkhI0I4dO5yq0/Q0qt69jZ9Ncf78eX333Xc6efKkJk6caPY2AAAAgMdy6W/wc8hqterUqVOqWrWqpOujFUlJSapdu7ZD39jYWH399de293v27FGRIkVUuXJlh35Zx+vXr5/rmkyHjfXr1ztseWuxWBQcHKz69evrqaeeUvPmzc3eBgAAAPBYZnajSkpKMlywHRISotDQ0Bxf54svvtDx48c1atQoSVJiYqIkKTw83KFveHi4zp49q7S0NPn5+SkxMVFhYWEOP9dnnXvixIkc1/F3psPG4cOHzV4CAAAAuKVZTCwQnzZtmkaOHOnQPnz4cI0YMSJH19i/f7+ef/553X///erRo4ek67vGSpKfn59Df39/f1sfPz8/2z9v1M8ZLt2NCgAAALgdmBnZ6Nevnzp06ODQHhISkqPzT548qdatWysoKEiLFi2yLeQOCAiQJKWlpTmck5qaatcnICAgR/1yK8/Cxm+//aY///xT586dk9EGV927d8+rWwEAAAAexcyajdDQ0FxNl/q7CxcuqFWrVjp//ry2bNmiiIgI27GsKVBZ06n+LjExUSVKlLCNZoSHh2vDhg2yWq12U6myzv37dXPDdNj4448/1K1bN+3atcswZEjX13AQNgAAAFBQ5fdzNqTrow6PPPKI4uPjtXbtWlWpUsXueOnSpRUSEqLdu3c7nLtr1y7FxMTY3sfExOiTTz5RXFyc3XV27txpO+4M0wvnn3nmGe3bt0+TJk3Sjz/+qEOHDjm8/vzzT7O3AQAAADyWl8X5lzMyMjLUqVMn7dixQwsXLtT9999v2O/xxx/XypUrdezYMVvbunXrFB8fbzd1q127dvLx8dG0adNsbVarVR9//LFKly6tevXqOVWn6ZGNbdu2aciQIXrxxRfNXgoAAABADrz22mtavny5HnnkEZ09e9b2EL8s3bp1kyQNGTJECxcuVOPGjfXyyy8rOTlZ48ePV/Xq1dWrVy9b/zJlyqh///4aP3680tPTVadOHS1dulRbtmzRF1984dQD/aQ8CBslS5ZUUFCQ2csAAAAAt6z8fs7G3r17JUkrVqzQihUrHI5nhY3IyEht2rRJr776qgYNGiRfX1+1bt1aEyZMcNh9auzYsQoODtb06dM1e/ZsVaxYUZ9//rm6dOnidJ0Wa3YLLXJo9OjRWrZsmXbs2OF04vEU7/28xt0lAECeGlgj6uadAOAWYdHd7i4hWz03b3L63NkNGuZhJZ4l1yMb//vf/+ze33333crIyFDNmjXVu3dvRUZGGoaOxx57zPkqAQAAAA/mjgXit4Jch4327dvLYrHYdp76+/8eMGCA4TkWi0UZGRkmygQAAAA8l5nnbBRkuQ4bGzZscEUdAAAAwC0rv9ds3CpyHTYaNmyozZs3q3Llyjl+qiEAAABQkDGNyphTIaxx48Zas4bF1AAAAICU/8/ZuFU4FTZMbmAFAAAA4DZg+jkbAAAAwO2uoI9QOMvpsGGx8I0CAAAAEgvEs+P099KtWzd5e3vn6FWoEAMoAAAAKLi8LFanXwWZ0ymgadOmio6OzstaAAAAgFsS06iMOR02evTooS5duuRlLQAAAMAtiWlUxpjfBAAAAJjEyIYxQhgAAAAAl2BkAwAAADDJUsAXejvLqbCRmZmZ13UAAAAAtyymURljZAMAAAAwibUJxggbAAAAgEkF/XkZziJsAAAAACYxjcoYYQMAAAAwibBhjLABAAAAmOTt7gI8FGtZAAAAALgEIxsAAACASSwQN0bYAAAAAExizYYxwgYAAABgEmHDGGEDAAAAMMmbsGGIsAEAAACYxMiGMcIGAAAAYBILxI0RNgAAAACTGNkwxnM2AAAAALgEIxsAAACASTxB3BhhAwAAADCJaVTGCBsAAACASSwQN0bYAAAAAEziORvGCBsAAACASUyjMkbYAAAAAEwibBhj61sAAAAALsHIBgAAAGASIxvGCBsAAACASd7sRmWIsAEAAACYxNoEY4QNAAAAwCSmURkjbAAAAAAmETaMETYAAAAAk1izYYywAQAAAJjEyIYx1rIAAAAAcAlGNgAAAACTGNkwRtgAAAAATCJsGCNsAAAAACZ5EzYMETYAE9JT0rRv+VolHTis0weP6OrlK3qwXzdFN77Prt/mqXN1YNNOh/ODIsLUfvIw2/tLSX9pwfPDDe/VqH9P3fVA7bz9AADgpMOHT2jK5C/0ww+/6cKFSwoPD1GbNg3Vu8+/FBDg5+7ygHznxW5UhggbgAmpl5K1Z9EqFSkZrDvKlVbirwey7evtU0j1n+1i1+ZbOMCw750P1FLkvVXt2kKj7zRfMADkgcTE0+rY4TUFFi2irt1aKygoUHv3/q4PP/yvfv31oKZ9NNTdJQL5jl2XjBE2ABMKBxdT5xljVDi4mE7/cUTLB43Ptq/Fy0sVGsTm6Lol74zMcV8AyG/Llm3QxYuX9cV/x6lixShJUqdOLZWZmallSzfowoVkBQUFurlKIH+xZsMYYQMwwdvHR4WDfXLcPzMjU9fS0rId0fi79NQ0eXl7y9uH/5sC8CyXk1MkSSXvKG7XHhpSQl5eXvLh7y3chlizYYy/DYB8cu1quub2GKBraVflW6Sw7qpfS3W6Piofg7nNexau0q65SyWLRSXvjFStzo+oTM3K+V80ABiIja2m//xnsd58c4pefKmLihcvqj179mvevFV68sk2KlzY390lAvAQBSZsXLp0SefOnVNUVJS7SwEcBAQXU422TXXHnZGyWjN1fE+c4r7dorOHj+vhkS/Ly9tbkmSxWFS6ZiWVja2pIiWK6+KpM/pl5XqtHj1NTd94RlG1qrn5kwCA9GCDWnr55a6aPn2h1q/fZWt/9tmO6v9KNzdWBrgPC8SNFZiwMWXKFL311lvKyMhwdymAgzpd29m9v+uB2ioWEaof5q3Qoe/22HaZCgwpoZZDX7DrW7FBrBa/8o52zVlC2ADgMUqXDlXt2lXVvEU9FS9eVJs27tb06QtVMqS4unVr4+7ygHzHmg1jBSZs5EZSUpJOnz7t0J781zkF3hHshopwO6rWurF+/HKlTvz8+w23tPUrWkQVG9+nn5eu0eW/zqkIf0YBuNlXX23WW2/9W998+7FKlSopSWrevJ4yrVZNeP8ztW7dQMHBxdxcJZC/CBvGPDpszJkzJ8d99+zZk+O+06ZN08iRIx3amz7bTc2e657j6wBmFPLzlV/RIkpLvnLTvkVKXg8YaclXCBsA3G7ef79W5cp32oJGliZNYrXkf+sUF/en6tWLcU9xgJuw9a0xjw4bPXv2lMVikdWaszlwFkvOImW/fv3UoUMHh/b5Sb/mqj7AjKspqUq9dFn+xW6+PeSlU2ckKUd9AcDVzpy5oKCgIg7t19KvT2XOuMaUZtx+cvhjaJ5JTk7W+PHjtXPnTu3atUvnzp3TrFmz1LNnT4e+cXFxeuWVV7R161b5+vqqdevWmjhxokJCQuz6ZWZm6v3339dHH32kxMRERUdHa/DgwercubPTdXp02AgODlZMTIzee++9m/adOXOmpk+fnqPrhoaGKjQ01KE9MONErmsEbuba1XRlZmTIN8B+d5a9i76RrFaVialia0u5cEkBQUXt+l3+67zi13+nEmVLq3BwUL7UDAA3Uq58hLZt3aNDh46rfPnStvavvtosLy8vRd9dzn3FAW6S37Oozpw5o1GjRikqKko1a9bUxo0bDfslJCSoQYMGCgoK0pgxY5ScnKz3339f+/bt065du+Tr62vr++abb2rs2LF6+umnVadOHS1btkxdunSRxWLRE0884VSdHh02YmNjtX//ftWqVeumfb/55pt8qAhw9NuqTUq7kqIrZy9Iko79sE+Xz56XJFVt2VBpl69o6etjdecDtVW8dJgkKWFvnBL2/KoyMVVUtk5127W+/3ypLp46o4jqd6twcJCSk/7S/rXbdC3tqu7r9Xi+fzYAMNKnz7+0ZfMP6tZ1kLp2ba3ixYtp48bvtXnzD+rQobnCwu5wd4lAgRceHq7ExESVKlVKu3fvVp06dQz7jRkzRpcvX9YPP/xg27U1NjZWzZo10+zZs9W3b19J0vHjxzVhwgQ9//zzmjp1qiTpqaeeUsOGDTVw4EB16NBB3v+3e2ZueHzY+Pbbb5WUlGQ4EvF3xYsXZ9tbuMW+FeuUfPqs7f3hnT/p8M6fJEkVHqwj3yIBiry3mk78vF8HN+2UNTNTRUuFqHaXR1T9kaayeP3/WZ6la1bWpdVbFffNZqVdviK/woVVqnIFxTzeUiXvjMz3zwYARurUqaZ5X76nqR/O07x5q3T+/CWVLh2m/q9001NP8YsR3J7yexqVn5+fSpUqddN+ixcvVps2bex+Tm7atKmio6O1YMECW9hYtmyZ0tPT1a9fP1s/i8Wi5557Tl26dNGOHTtUv379XNfp0WHj9ddfV+/evRUcfPMFsc8//7yef/75fKgKsNdp2qib9mn0Uo8cXeuu+rV1V/3sd6YCAE9Ro0a0ZvxnuLvLADyGJy4QP378uJKSklS7tuPPFrGxsfr6669t7/fs2aMiRYqocuXKDv2yjhe4sFGkSBEVKeK4AA0AAADwJBYTD/XL7rEMISEhN53dcyOJiYmSrk+5+qfw8HCdPXtWaWlp8vPzU2JiosLCwhw2XMo698QJ59Y2e2IIAwAAAG4pFhOvadOmqVq1ag6vadOmmaopJSVF0vUpV//k7+9v1yclJSVH/XLLo0c2AAAAgFuBmTUb2T2W4Z9b0+ZWQECAJCktLc3hWGpqql2fgICAHPXLLcIGAAAAYJKZ9eHZPZbBrKwpUFnTqf4uMTFRJUqUsI1mhIeHa8OGDbJarXZTqbLOjYiIcKoGplEBAAAAJnlZnH+5SunSpRUSEqLdu3c7HNu1a5diYmJs72NiYnTlyhXFxcXZ9du5c6ftuDMIGwAAAEAB9fjjj2vlypU6duyYrW3dunWKj4+3m7rVrl07+fj42K0TsVqt+vjjj1W6dGnVq1fPqfszjQoAAAAwKb+fIC5JU6dO1fnz5207Ra1YsUIJCQmSpBdffFFBQUEaMmSIFi5cqMaNG+vll19WcnKyxo8fr+rVq6tXr162a5UpU0b9+/fX+PHjlZ6erjp16mjp0qXasmWLvvjiC6ce6CdJFqvV6vw+XQXMez+vcXcJAJCnBtbgYacACg6L7nZ3Cdn67fxKp8+tUryNU+eVK1dOR44cMTx26NAhlStXTpL066+/6tVXX9XWrVvl6+ur1q1ba8KECQoLC7M7JzMzU+PGjdP06dOVmJioihUravDgweratatT9UmEDTuEDQAFDWEDQEHiyWEjzkTYqOxk2LgVMI0KAAAAMMkd06huBYQNAAAAwCRX7ip1KyNsAAAAACaRNYwRNgAAAACTLBaWQRvhORsAAAAAXIKRDQAAAMAkplEZI2wAAAAAJllIG4YIGwAAAIBJrE0wRtgAAAAATGJkwxhhAwAAADCJrGGMsAEAAACYxMiGMaaXAQAAAHAJRjYAAAAAkxjYMEbYAAAAAEzyIm0YImwAAAAAJpE1jBE2AAAAAJMsFqu7S/BIhA0AAADAJEY2jBE2AAAAAJPY+tYYYQMAAAAwiaxhjOdsAAAAAHAJRjYAAAAAk/gNvjHCBgAAAGASazaMETYAAAAA00gbRggbAAAAgEkWwoYhwgYAAABgksXCqg0jhA0AAADANEY2jBA2AAAAAJOYRmWM8R4AAAAALsHIBgAAAGAaIxtGCBsAAACASSwQN0bYAAAAAExjZMMIYQMAAAAwiQXixggbAAAAgEmEDWOEDQAAAMA01mwY4VsBAAAA4BKMbAAAAAAmWSxMozJC2AAAAABMI2wYIWwAAAAAJrFA3BhhAwAAADCNpdBGCBsAAACASYxsGCNsAAAAACaxQNwYYQMAAAAwjbBhhMllAAAAAFyCkQ0AAADAJAu/wzdE2AAAAABMYxqVEcIGAAAAYBILxI0RNgAAAADTCBtGCBsAAACASazZMEbYAAAAAExjZMMIYQMAAAAwiSeIG2O8BwAAAIBLMLIBAAAAmMRuVMYIGwAAAIBpTBgyQtgAAAAATGLNhjHCBgAAAGAaYcMIYQMAAAAwiTUbxggbAAAAgGms2TDCtwIAAADAJRjZAAAAAExigbgxi9Vqtbq7COB2kpSUpGnTpqlfv34KDQ11dzkAYAp/pwG4EaZRAfns9OnTGjlypE6fPu3uUgDANP5OA3AjhA0AAAAALkHYAAAAAOAShA0AAAAALkHYAAAAAOAShA0gn4WEhGj48OEKCQlxdykAYBp/pwG4Eba+BQAAAOASjGwAAAAAcAnCBgAAAACXIGwAAAAAcAnCBgAAAACXIGwA+SQtLU1vvPGGIiIiFBAQoLp162rNmjXuLgsAnJKcnKzhw4erZcuWKlGihCwWi2bPnu3usgB4GMIGkE969uypiRMnqmvXrpo8ebK8vb318MMPa+vWre4uDQBy7cyZMxo1apTi4uJUs2ZNd5cDwEOx9S2QD3bt2qW6detq/PjxGjBggCQpNTVV1apVU2hoqLZv3+7mCgEgd9LS0nTu3DmVKlVKu3fvVp06dTRr1iz17NnT3aUB8CCMbAD5YNGiRfL29lbfvn1tbf7+/urTp4927NihY8eOubE6AMg9Pz8/lSpVyt1lAPBwhA0gH+zZs0fR0dEqVqyYXXtsbKwkae/evW6oCgAAwLUIG0A+SExMVHh4uEN7VtuJEyfyuyQAAACXI2wA+SAlJUV+fn4O7f7+/rbjAAAABQ1hA8gHAQEBSktLc2hPTU21HQcAAChoCBtAPggPD1diYqJDe1ZbREREfpcEAADgcoQNIB/ExMQoPj5eFy9etGvfuXOn7TgAAEBBQ9gA8kH79u2VkZGhGTNm2NrS0tI0a9Ys1a1bV5GRkW6sDgAAwDUKubsA4HZQt25ddejQQYMHD1ZSUpIqVKigzz77TIcPH9bMmTPdXR4AOGXq1Kk6f/68bUe9FStWKCEhQZL04osvKigoyJ3lAfAAPEEcyCepqakaNmyYPv/8c507d041atTQ22+/rRYtWri7NABwSrly5XTkyBHDY4cOHVK5cuXytyAAHoewAQAAAMAlWLMBAAAAwCUIGwAAAABcgrABAAAAwCUIGwAAAABcgrABAAAAwCUIGwAAAABcgrABAAAAwCUIGwAAAABcgrABAAAAwCUIGwAAB2fOnNHIkSO1a9cud5cCALiFETYAoAArV66c2rRpk6tzrFarevTooU2bNikmJsY1hQEAbguEDQDIJ7Nnz5bFYrG9/P39FRERoRYtWmjKlCm6dOmSu0uUJL3//vs6cuSIlixZIl9fX3eXAwC4hRVydwEAcLsZNWqUypcvr/T0dJ08eVIbN25U//79NXHiRC1fvlw1atRwW21paWm6evWqvv76awUFBbmtDgBAwUDYAIB81qpVK9WuXdv2fvDgwVq/fr3atGmjtm3bKi4uTgEBATm6Vnp6ukqUKKETJ06oaNGipmvz8/PTm2++afo6AABITKMCAI/QpEkTDRs2TEeOHNHnn39ua2/UqJEaNWrk0L9x48ayWCw6deqUMjIylJKScsPrr169WjExMfL391eVKlX0v//9z+742bNnNWDAAFWvXl2BgYEqVqyYWrVqpZ9++snhWklJSerTp4/CwsLk7++vmjVr6rPPPnPugwMACjTCBgB4iCeffFLS9WBwMyVLlpQkRUZG6u6771ZISEi2fQ8cOKBOnTqpVatWevfdd1WoUCF16NBBa9assfX5888/tWTJErVp00YTJ07UwIED9dNPP6lhw4Y6ceKErV9KSooaNWqkuXPnqmvXrho/fryCgoLUs2dPTZ482dmPDgAooJhGBQAeokyZMgoKCtIff/xx075FihRR2bJltWnTJoWFhclisWTbNz4+XosXL9Zjjz0mSerTp48qVaqkN954Q82aNZMkVatWTfHx8fL29rad17VrV1WpUkUzZ87UsGHDJEkzZsxQXFycPv/8c3Xt2lWS9Oyzz6phw4YaOnSoevfunSfTuQAABQMjGwDgQQIDA3O1K1XZsmXl7+9/wz4RERH617/+ZXtfrFgxde/eXXv27NHJkyclSf7+/nZBIy0tTREREapcubJ+/PFHW/vXX3+tUqVKqXPnzrY2Hx8fvfTSS0pOTtamTZtyXDsAoOAjbACAB0lOTs7zkYEKFSo4jHxER0dLkg4fPizp+rM1Pv74Y8XExCgwMFD+/v4KCAjQ3r17deHCBdt5R44cUcWKFeXlZf+fj8qVK9uOAwCQhbABAB4iISFBFy5cUIUKFWxt2U2PysjIyNN7jxs3Ts8995zq16+vefPmadu2bdqxY4eqV6+uzMzMPL0XAOD2wZoNAPAQc+fOlSS1aNHC1hYcHKw///zToW9uRhAOHjwoq9VqF1zi4+MlXX/CuCTNnz9fTZs21dSpU+3OPXPmjEqUKGF7X7ZsWf3888/KzMy0G93Yv3+/7TgAAFkY2QAAD7B+/Xq9/fbbKl++vG3htSTddddd2r9/v06fPm1r++mnn7Rt27YcX/vEiRNasmSJ7f3Fixc1Z84cxcTEqFSpUpKuj6Ckp6fbnTdv3jwlJibatT388MM6efKk5s+fb2u7du2aPvzwQwUGBqphw4Y5rgsAUPAxsgEA+WzVqlXav3+/rl27plOnTmn9+vVas2aNypYtq+XLl9st+O7du7cmTpyo5s2b66mnnlJSUpI+/vhjValSJccLyaOjo9WnTx99//33CgsL06effqpTp05p1qxZtj6tW7fWO++8o169eun+++/Xvn379N///ld33XWX3bX69u2r6dOnq2fPnvrhhx9Urlw5LVq0SNu2bdOkSZPYiQoAYIewAQD57K233pIk+fr6qkSJEqpevbomTZqkXr16OfywXrlyZc2ZM0dvvfWWXn31VVWpUkVz5szRvHnztHHjxhzdr2LFivrwww81cOBA/f777ypfvrzmz59vN11r6NChSk5O1vz587VgwQLVqlVL33zzjQYOHGh3rYCAAG3cuFGDBg3SZ599posXL+ruu+/WrFmz1LNnT1PfCwCg4LFYrVaru4sAAAAAUPCwZgMAbhGNGjVSo0aN3F0GAAA5RtgAAAAA4BJMowKAW8TVq1clXV/rAQDArYCwAQAAAMAlmEYFAAAAwCUIGwAAAABcgrABAAAAwCUIGwAAAABcgrABAAAAwCUIGwAAAABcgrABAAAAwCUIGwAAAABcgrABAAAAwCUIGwAAAABcgrABAAAAwCX+H2R9/YeqjSV2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data:image/png;base64,iVBORw0KGgoAAAANSUhEUgAAAUUAAAEtCAYAAACf03JqAAAAOXRFWHRTb2Z0d2FyZQBNYXRwbG90bGliIHZlcnNpb24zLjcuMSwgaHR0cHM6Ly9tYXRwbG90bGliLm9yZy/bCgiHAAAACXBIWXMAABJ0AAASdAHeZh94AAAm7UlEQVR4nO3deXxU5aE+8OfMJJlMQnayEwhLCLJvAcSwKVoUuCgXEcQqYqW3bq0/92pL1bbWolCrRauiqFfcUMGNFiuLC5vsICSEJQlZJ5M9s2+/P0JyB5KQZDIz7zkzz/fz4aM5w2SehMyT9yzveySXy+UCEREBAFSiAxARyQlLkYjIDUuRiMgNS5GIyA1LkYjIDUuRiMgNS5GIyA1LkYjIDUuRiMgNS5GIyA1LkYjIDUuRiMgNS5GIyA1LkYjIDUuRiMgNS5GIyA1LkYjIDUuRiMhNiOgAnnA6naisrITFYoHT6RQdR9FUKhU0Gg2Sk5OhUvF3JJGktHu0OJ1OFBcXw2QyQa1WQ61WQ5Ik0bEUyeVyweFwwOFwQKvVom/fvixGCnqKGylWVlbCZDIhPj4eSUlJLMQecrlc0Ol0qKmpQWVlJVJTU0VHIhJKccMCi8UCtVrNQvQSSZKQlJQEtVoNi8UiOg6RcIorRafTyV1mL5MkCWq1msdniaDAUgTAQvQBfk+JmimyFImIfIWlSETkhqVIROSGpSgzFosFjzzyCNLS0qDVajFx4kR8/fXXXXpuaWkpFi5ciNjYWERHR2PevHk4c+aMjxMTBRbFXafYmcxHvxQdAYV/me3xc5cuXYoNGzbgN7/5DbKysrBu3Tpcd9112LZtG3Jzczt8XlNTE2bMmIH6+nr89re/RWhoKFavXo1p06bh0KFDSEhI8DgTUTAJuFJUsr179+L999/HypUr8eCDDwIAbr31VgwfPhwPP/wwdu7c2eFz16xZg4KCAuzduxc5OTkAgGuvvRbDhw/H888/jz//+c9++RqIlI67zzKyYcMGqNVqLF++vHVbeHg47rjjDuzatQvnzp275HNzcnJaCxEAhgwZgquuugoffvihT3MTBRKWoowcPHgQgwcPRnR09AXbJ0yYAAA4dOhQu89zOp04cuQIxo8f3+axCRMm4PTp02hsbPR6XqJAxFKUkfLy8nbnHrdsKysra/d5NTU1sFgsHj2XiC7EUpQRk8kEjUbTZnt4eHjr4x09D4BHzyWiC7EUZUSr1ba7KIPZbG59vKPnAfDouUR0IZaijKSmpqK8vLzN9pZtaWlp7T4vPj4eGo3Go+cS0YVYijIyevRonDx5Eg0NDRds37NnT+vj7VGpVBgxYgT27dvX5rE9e/ZgwIABiIqK8npeokDEUpSRBQsWwOFw4NVXX23dZrFY8Oabb2LixInIyMgAABQXFyMvL6/Nc3/88ccLijE/Px9bt27FjTfe6J8vgCgA8OJtGZk4cSJuvPFGPPbYY9DpdBg0aBDeeustFBYWYu3ata1/79Zbb8WOHTvgfieJu+66C6+99hpmz56NBx98EKGhoVi1ahWSk5PxwAMPiPhyPNZotqHRbEeTxY5Gsw0NZnvzx+bmjx0uF0JUElSSBLVKav7/8/8NUakQow1FfK8w9I7UIKFXGCI1/DGnruNPi8y8/fbb+N3vfod33nkHtbW1GDlyJL744gtMnTr1ks+LiorC9u3bcf/99+OPf/wjnE4npk+fjtWrVyMxMdFP6bum3mRDod6AwmoDiqqNOFdjRGmdCeX1ZpTVmWCxe3ex2/BQFRLOF2RiLw0ye0diYGIvDEyMxMCkXujdq+1ZewpeirtxVcsCBwMGDBCcJLD46vtaa7DiSGk9jpbU4WhpPY6W1KOs3uzV1+ipGG0oBiQ2F+VlqdEY1y8Ow9KiEarm0aVgxJEieY3L5cJPZQ344ZQeh841l2BJrfyvj6w32XCwuA4Hi+tat4WHqjCyTyzG94vDuPN/YiPCxIUkv2EpUo9UNVrwXUEVvj1Zhe9P6aFvsoqO5BVmmxN7z9Zg79kaAIAkAQMTe2FqViJmDk3ChMx4hHAkGZBYitRt+4tq8Z8TldiRX4UTFQ1Q1gEYz7hcwCldE07pmvDGD2cRow3F9OxEXD00GdMGJyIqPFR0RPISliJ1ySldIzYeLMNnh8tQXGMUHUe4epMNmw6VYdOhMoSpVZg4IB6zhqdg7qg0RLMgFY0nWghA+9/XygYzPjtUho2HSvFTWUNHTyU34aEqzBqWgoXjM3D5wATeJVGBOFKkCzidLnyTp8Pbuwrxwyk9nIr6lSme2ebExkNl2HioDBnxWtw4LgMLxvVBWiznnisFR4oEADh9+jQK9UY89a0eRdXcPfYmlQTkZiVi2RWZmJ6dJDoOdYIjxS5wOp0oKytDdXU17HY7IiIikJ6e3mYx2PZYrVacO3cODQ0NcLlciI6ORkZGRrvLfIlgtTugb7KiwWzH8fJ6FqIPOF3Atyebz9APSYnCHbn9MW90OsJCePZajviv0gWFhYWorKxEfHw8+vbtCwAoKCjodDVrh8OB/Px8NDY2IjU1Fenp6TAajcjPz4fdbvdH9A6ZrA4UVRuQX9EIfZMFCtthUKy8ikY8tOEIpq3chjd/OAuzzSE6El2EpdgJg8GAmpoapKenIyMjA4mJicjOzkZYWBhKSkou+dyqqipYLBZkZWUhJSUFycnJyMrKgtVqRUVFhZ++ggtZbA4UVxtRoGtEvckGVqEY5fVmPPn5ceQ+uxWv7DgNk5XlKBcsxU7U1tYCwAXzh1UqFXr37g2DwQCrteOLlWtraxEZGYnIyMjWbVqtFtHR0a2f11+sdidKao04WdmEOlNgXGAdCPRNVvxlcx5mPLcdG/aXwMkzW8KxFDthNBoRHh4OtVp9wfaWojMa2z8G53K5YDQaERER0eaxyMhIWCwWOBy+Hx3YHU6U1ZmQX9mIGoMVLo4NZamiwYwHPzqMuS99j52n9KLjBDWWYidsNhtCQ9tejNuyzWaztfs8u90Ol8vV7ec2NTVhxYoVmDVrFuLj4yFJEtatW9flvHV1dVi+fDkSExMRGRmJyVOm4btde3nMUCF+KmvAza/vwR3rfsQpXZPoOEEp8M4+/yHGq59uWAfbtQDa3lC0JUN9awmpVG1/77RsczrbLpGl1+vx1FNPoW/fvhg1ahS2b9/e5axOpxOzZ8/G4cOHsexX96FXTBw+eOcN3LFwLt77ahv69R/Y5c9FYn2Tp8OOk1W4eWJfPPSzbE4j9COOFH2kZSZDe8XXsq29wmy5T0tRURFWrlzZrdf88MMPsXPnTjz5/D/wi18/jEVL78TaDz+HSq3Cy88/48FXQSLZnS68vasI16z+FlvzKkXHCRosRR8JCQmBJEnt7iK3bGtv11qj0SAlJaXbr1dntGLd+g+QkJiEq66d27o9PqE3rplzPbZt2QxrO3f7I/krrzdj2bp9uP+DQ6gz8iSZr7EUfUSSJGi12nZPxBgMBmg0mjYnbzxhdzhRqDeguMaIE0eP4LLhI9uMQIePHgezyYiiM6d6/HokzqcHSzFz1bf46mjbuzaS97AUfSguLg4GgwEGg6F1m9lsRkNDA+Li4nr8+RvNNhTomtBgbh55Vukq0Tup7SgzMSkZAKCrFHNtJHmPvsmCu949gF/9737omzjy94XAO9EiI0lJSdDr9SgoKEBKSgokSUJlZSVCQ0ORnJzs8ed1ulyobDCjqvHCN4XFbEJYWNvVocM04ecfl9dtAMhzm49VYH9RLf6+eAwmDUgQHSegcKToQ2q1GtnZ2YiKikJ5eTlKS0uh1WqRnZ3d7vHErrDYHDita2pTiACgCde2ezG51WI+/3i4R69J8qRrtGDJ63vwj22neMmVF3Gk6GNhYWEYONA7l8LUGKwoqzPB2cEbIDEpGXpd213kKl3zmcuk5O6fwCF5czhdWPnvfOwvqsWqhaN4Hxkv4EhRAZwuF0prjSipNXZYiACQPWwEThw70uYyoGMH9yNcG4F+Awb5OioJsjVPh9l//x6HztWJjqJ4LEUF0DdZUG24cLe4qrICZ0+dvOCSn5nX/Reqq3T4ZvPnrdtqa6qx5cuNmDbzZwiTyXJl5BuldSYsfGUX3tldJDqKonH3WYZeeukl1NXV4VxJKQBgy+avUFzcvCLP4tvvRFR0DP7+l6fw2Yb38NXOw0jPaF7O7OrZ8/Du2lfw+wfuwemCfMTFxeODt9fC6XDirgceE/b1kP9YHU78buMxFOkNeHz2ZbwdggdYijL03HPPoajo/37bf7P589bR3+z5CxEV3f5URrVajX+89SFW/en3eO+Nf8JsNmP4qDF4etUaZA7M8kt2kofXvz+L8gYzVi0cBU1Iz6+HDSa8HYEMVTdZUFZn9uuKNva6CvxwSo/nd9f77TXJ9yZkxuO1W8cjJoJzp7uKxxRlRtdoRmmdiUt8kVfsLazB/Jd/wDnelrbLWIoyUlFvRkU9L7Am7zpdZcD8l3fiWCn3ArqCpSgT5fUm6BpZiOQbVecv9GYxdo6lKJjL5UJprandGSpE3lRvsuGWtXvwUxmL8VJYigK5XC6U1JpQbWAhkn/UGW245fU9OFHeIDqKbCmyFBV2wrxdLYVYy/XxyM9qjTYseX0P8isufYveYKW4UpQkqd3VrJWmosEsq0J0OJ2w8C6bQaPGYMWS13ejoJLFeDHFlWJoaCjsdrvwm8n3hL7RIqtjiC6nA3abHfVmtmIw0TdZsfi1Pbxc5yKKK8Xo6GgAgE6nU+RudJ3RirJ6k+gYrVwuF5zGetQZrTiik8/IlfxD32TB7et+RL2p/btSBiPFzWhxuVwoLi6G0WiEWq2GWq1WzPxOm8MJo9UhqzJ3OBxoNFmw95wBr+znwfdgdcWgBKy7fQJC1YobJ3md4koRaL6ncm1tLZqammRVMJdSb7Jh9+lq2GV2PNTqAE7ordhZYobRpozvJfnGTeMz8OyCkaJjCKfIUlQaXaMZc1/8HpUN8jmOSNSeh2dl467pwb3uJsfKPmZ3OHHP+oMsRFKElf/Ox5dHgvtugSxFH3tmcx72nq0RHYOoS1wu4P99eCioZ72wFH3oiyNlWPv9WdExiLrFYnfi3vUHYbAo97K3nmAp+khBZSMe2XBEdAwij5zRG/DExmOiYwjBUvSBJosdv/zf/TBYeTE0KdenB0vx4b5zomP4HUvRBx7/9CjOVBlExyDqsRWbfsIpXXBNBWQpetnmo+XYdKhMdAwirzDZHLhn/UGYbcGz18NS9KLqJkvQHoehwJVX0YinvjguOobfsBS96HebjrW5PzNRIFi/pxg/nNKLjuEXLEUv+exwGb46WiE6BpHPPPrJERitgX+ZDkvRC6oaLVixibvNFNjO1Ziw8t/5omP4HEvRCx7/9ChqjVx6iQLfWzsLcfhcnegYPsVS7KFteTpsOV4pOgaRXzhdwG8/PQqHM3DXkWEp9oDN4cTTXwbPWTkiAPiprAHrdhaKjuEzLMUeeGtnIS/SpqC0aku+rG6p4U0sRQ/VGKz4+zcFomMQCWGwOgL255+l6KHnt+SjwRz4lycQdeT9H4tRqA+8PSWWogdOlDfg/R+Db6I8kTubw4WVWwLvEh2Wogf+9OWJgD77RtRVXx0tx5GSOtExvIql2E37CmvwfZBMdyLqjMsFPPNVnugYXsVS7KYXt54SHYFIVnadqcb2fJ3oGF7DUuyGoyX12HGySnQMItlZ9fVJ0RG8hqXYDS9uDcxLEIh66khJPXafqRYdwytYil2UV9GAr09wOh9RR17/7ozoCF7BUuyil7aegosnnIk69E2eDqermkTH6DGWYhcU6g346mhw3yCcqDMuV2CMFlmKXfDuniLwskSizn1yoBT6JmXPiWYpdsJid+DjA6WiYxApgsXuxNu7ikTH6BGWYif+dawCNbzvClGXvbu7CDaHU3QMj7EUO/He3mLREYgUpdpgxbY85V7MzVK8hDNVTdh9pkZ0DCLF+fhAiegIHmMpXgJHiUSe2ZZXhTqjMg87sRQ7YLU7eYKFyENWhxOfHS4THcMjLMUO7DhZxRMsRD2g1EEFS7EDvFibqGcOn6vDKZ3yZriwFNthsTvwH962lKjHPj2ovBMuLMV2fHdSj0YL779C1FNfK3BwwVJsx5bjFaIjEAWEk5VNKKk1io7RLSzFizidLmxV8IWnRHKzLV9ZCzOzFC9y8Fwt9E0860zkLUqb3cJSvAhHiUTetet0Ncw2h+gYXcZSvAin9RF5l8nmwC4F3aqApejGbHPgaEm96BhEAWe7gvbAWIpuDhTVwqrgJY+I5Oo7Bd0rnaXoZs9Z7joT+cJZvQH1JpvoGF3CUnSzl6VI5BMuV/O0PyVgKZ5ntTtx8Fyt6BhEAesQS1FZjpTUwWzj8UQiXzlYrIxBB0vxvMM860zkU0p5j7EUzztZ0Sg6AlFAqzFYUVRtEB2jUyzF807qWIpEvqaE44osxfNOVSpvMUwipTlZKf/BB0sRQGmdiesnEvlBoV7+y4ixFKGM315EgeCsnscUFaGApUjkFzzRohAneTyRyC8MVgd0jWbRMS6JpQigtNYkOgJR0CiqlvdxxRBPnlRcXOzRi/Xt29ej5/laVZNFdASioHFWb0BOZrzoGB3yqBQzMzMhSVK3n+dwyHP1XV2DvIfzRIGkOBBHim+88cYFpeh0OvHCCy+gqKgIS5YsQXZ2NgAgLy8P69evR2ZmJu677z7vJPYys82BBjMvxyHyl2qDvPfMPCrFpUuXXvDxn/70J5jNZpw6dQoJCQkXPPaHP/wBubm5qKiQ521Dqxrl/Q9EFGjqjPJeV9ErJ1peeeUVLF++vE0hAkBiYiLuvPNOvPzyy954Ka/TsRSJ/CooSrG6uhpGY8fHCYxGI6qr5XnjmiqZXx5AFGhqjfK+hbBXSnHSpEn429/+hv3797d5bN++fXjhhRcwceJEb7yU11XxHs9EfiX32xJ4dEzxYi+99BKmT5+OCRMmYNKkScjKygIAFBQUYPfu3YiPj8eLL77ojZfyOrNVnmfEiQJVUOw+Dx06FEePHsV9992H6upqfPDBB/jggw9QXV2NX//61zh69CiGDRvmjZfyOt69j8i/TDYHzDb5DkYkl8vlEh1CpFVfn8TfvykQHYMoqOx9/CokRYWLjtGuoJ/mZ7VzpEjkbw6nfMdiHh1TXLZsGSRJwquvvgq1Wo1ly5Z1+hxJkrB27VpPXs6nbNx9JvK7gCvFrVu3QqVSwel0Qq1WY+vWrZ1O+/NkWqA/cKRI5H9OGb/tPCrFwsLCS36sJCxF5Xor6zukQyc6BnkgXhoLIEJ0jHZ55ZIcJXME93kmRZuqWw/JoozbZtJFpBWiE3Qo6E+0hIcG/bdAkcbGNLEQlUwdKjpBh7zWCJs3b8bVV1+NhIQEhISEQK1Wt/kjR5FhQT9YVqQZsZWiI1BPqAK8FD/++GPMmTMHlZWVWLRoEZxOJxYvXoxFixZBq9Vi5MiR+P3vf++Nl/I6bZg8y5oubUxYiegI1BMq+b7vvFKKzzzzDCZMmICDBw/iySefBNB82c67776LY8eOoby8HP379/fGS3ldBEtRkQY6C0VHoJ4I9N3n48ePY9GiRVCr1QgJad4dtdma5zdmZmbirrvuwrPPPuuNl/K6CO4+K1LvJs5CUjS1RnSCDnmlFCMiIhAWFgYAiI2NhUajQXl5eevjycnJOHv2rDdeyus4UlSehDAbQhoKRccgT2njgZAw0Sk65JVSzM7OxvHjx1s/Hj16NN555x3Y7XaYzWasX79etjetYikqz5Xx1ZBcvL5UsaLTRSe4JK+U4vz58/HZZ5/BYmlexfrxxx/H9u3bERsbi8TERHz33Xd49NFHvfFSXhejle9vLGrf5ZHlnf8lkq8YeZdijw6omc1mbNq0CTabDU888QRqamqQmpqKOXPmYPv27fjkk0+gVqsxe/ZszJgxw1uZvSo1Rp4rdVDHhqk8u8UuyUR0mugEl+RxKep0OkyePBlnz56Fy+WCJEnQarXYuHEjZs6ciSlTpmDKlCnezOoTqbHhkCSAE1uUI81yWnQE6gmZl6LHu89PP/00CgsLcf/99+OLL77A6tWrodVq8ctf/tKb+XxOE6JGQqR8z4TRhSTJhV71+aJjUE/I/JiixyPFLVu24NZbb8Vzzz3Xui05ORk333wz8vPzW+/9rARpseHQN/GufkqQE9MIydwoOgb1RKCOFIuLi5Gbm3vBttzcXLhcLlRWKmsKVlqMVnQE6qLpMcr62aJ2yHyk6HEpWiwWhIdfeJKi5WO73d6zVH6WGsuTLUoxJqxUdATqKZmXYo/OPhcWFuLAgQOtH9fXN69aUlBQgNjY2DZ/f+zYsT15OZ9Jj+VIUSn6O+Q5CYC6KDwWCJPnOootPL5xlUqlanc17ZYz0e1tczjkeQevrXmVWLZun+gY1AUFSY8htKFIdAzyVNIw4K6dolNckscjxTfffNObOYQamhojOgJ1QZLGhpAGXqOoaLEZohN0yuNSvO2227yZQ6iUmHAkRIah2mAVHYUuYWa8HlItLyhVtDR5HkJzx2Wnz7ssNVp0BOrEpMgy0RGopzJyRCfoFEvxvKFpLEW5u0zirrOiSSogfbzoFJ1iKZ43lCNF2Us1nxIdgXoicQgQLv/3GUvxPI4U5U2SXIisOyk6BvVEH/nvOgMsxVYDE3vxzn4yNjm2AZLNIDoG9UTGBNEJuoQtcJ5aJWF0RqzoGNSBaZzep3x9WIqKc/mA3qIjUAdGhfLufYoWHgv0zhKdoktYim4mDYgXHYE6wOl9CtcnB2hnBpwcsRTdjOkbx+OKMhXfyDUUFU0hxxMBluIFwkJUmNA/QXQMukhquBUhjdx9VjSFnHkGWIptTM3icUW5uTpeLzoC9YRaA/SR/0XbLViKF5k6OFF0BLrIxAiuoahog2YCmijRKbqMpXiRwclRXF9RZoZwep+yDZ8vOkG3sBTbcd2IFNERyE2KidP7FCtECwyeJTpFt7AU2zFnpLxvrBNM1JITEfUFomOQpwZfA2h6iU7RLSzFdozKiEXfeHkvmR4scuPrIdmMomOQp4b/t+gE3cZS7MCckamiIxCAqdGc3qdYYb2ArGtEp+g2lmIHuAstD5zep2DZ1wKhyjtpyVLswNC0aAxIjBQdI+hl2s+IjkCeGqass84tWIqXMJejReHiGriGoiJpYpqvT1QgluIl3Di+D1TKmMMekPqEW6Bu4n1ZFGnIbCAkTHQKj7AUL6FPXASuHJIsOkbQuiZBJzoCeUqBZ51bsBQ7cdvkfqIjBK0JWo4SFSkuExh4pegUHmMpdiJ3UG8M5AkXIbKlItERyBMTfwWolFstyk3uJ5Ik4eeTOFoUIcXI6X2KEx4DjLlFdIoeYSl2wYLxGeilCREdI6iEqlwIr2cpKs64pYqb1ncxlmIX9NKE4IYx6aJjBJWpcbWQ7GbRMag7VKHAxP8RnaLHWIpd9Isp/RHC63P8Zgqn9ynP8PlAtPKv7WUpdlG/hEjMH8vRor+MDDknOgJ1h6QCpjwoOoVXsBS74d4rsxCq5mjRH/pxep+yDJ0HJA4WncIrWIrdkBEfgQXjMkTHCAqxnN6nIBIw9WHRIbyGpdhN9145CGFqftt8aUCEGWpDhegY1FVDZgPJQ0Wn8Bq+u7spLVaLm3I4WvSlmfGc3qccEjAtcEaJAEvRI3fPGARNCL91vpITzul9ijFqMZA6SnQKr+I72wMpMeG4I7e/6BgBazAKRUegrgiPBa55WnQKr2MpeujeK7OQFhMuOkZASuLd+5Rh5gogsrfoFF7HUvSQNkyN380JnIPLcqFVOxBex1KUvfTxwNilolP4BEuxB64dkYopWYH3m1KkafF1kBxW0THoUiQ1MPt5Ra+EcymB+VX50ZP/NYyX6HhRbhQvxZG9nDuAtNGiU/gM3809NCCxF+6YwpMu3jIipFh0BLqUXsnAlU+ITuFTLEUvuO/KLKTHKu9WjnLU18rpfbJ2zR+b10wMYCxFL9CGqbFywUhInBbdYzGc3idf/acCIxeKTuFzLEUvmTyoN5Zdwd3onhgcaYLKWCU6BrVHHQZc97zoFH7BUvSih2dlY0hKlOgYinVVPNdQlK1pjwTMKjidYSl6kSZEjdU3jUYYpwB6hNP7ZCrrZ8CUB0Sn8Bu+e73sstRoPHhNcPxG9bZBrkLREehisX2B+f9EMB0wZyn6wC9yB2DSgHjRMRQniXfvkxe1Blj4NqCNE53Er1iKPqBSSfjbTWPQu5dGdBTFiFQ7oak7LToGubv2WSBtjOgUfsdS9JGUmHC8cstYznbpohnxNZCcNtExqMWom4Hxt4tOIQTfsT40PjMeT84bJjqGIlwRVS46ArVIHg7MWSU6hTAsRR9bPKEvbpnUV3QM2Ruu5vQ+WdBENx9HDA3eGVosRT9YMXcYJvbniZdLybBxep8sXL8GSBgoOoVQLEU/CFWrsGbJWM6PvoToek7vE27yvcBlc0WnEI6l6CcJvTR4/bbxiA4PER1FdoZFGaAyVYuOEdxG3gTMfEp0CllgKfrRZanRePP2HGhD1aKjyMqVcbx7n1BD5wHXvxywi8Z2F78LfjauXzz++fNxvFTHzThNqegIwWvwLOC/1wIq/qJuwXemAFMHJ+Jvi0ZDrQqeqVOXMshZKDpCcBowvflMszpUdBJZYSkKct2IVDxzw4hgmlLaoURO7/O/vpOBRe8BIZx1dTGWokALczLw+HWXiY4hVFSIHWGc3udf6eOBJR8CYRGik8gSS1GwX0wZENTFeFVCDSSXQ3SM4JEyErjlY0DDdT87wlKUgTunDsCfbxiBYDzEOLkXp/f5TeIQ4OcbAW2s6CSyxlKUiZsn9sXqm0YjJMiacZiK0/v8onc2cOtnQGSC6CSyx1KUkXmj0/HabeOD6jrGPtazoiMEvswpwB1bgKhk0UkUgaUoMzOyk7D+zomIiwiOyySi6vNERwhsoxYDP/+Uu8zdwFKUoTF94/DR/0xG/96RoqP41OjoJqjMdaJjBK7pjwE3vMLrELuJpShTg5J6YePdV2B6dqLoKD4zI5bT+3xCrQFu+Ccw/VHRSRSJpShjMdpQvHFbDu6eEZhLOY3VlIiOEHii0oDbNwOjFnX6V5uamrBixQrMmjUL8fHxkCQJ69at6/JL1dXVYfny5UhMTERkZCRmzJiBAwcO9CC8PLAUZU6lkvDQz4ZgzZKxiAgLrBMwAzm9z7syJgG/3AH0Gdelv67X6/HUU0/hxIkTGDVqVLdeyul0Yvbs2Vi/fj3uuece/PWvf4VOp8P06dNRUFDgSXrZ4DpWCnHdiFQMTOyF5e/sQ1G1UXQcr+htUPabR1bGLwOu/Wu3jh+mpqaivLwcKSkp2LdvH3Jycrr83A0bNmDnzp346KOPsGDBAgDAwoULMXjwYKxYsQLr16/v9pcgFxwpKkh2ShQ+uzsX141IER2lx+JC7Qit5+U4PaaJBuatAeas7vYJFY1Gg5QUz36WNmzYgOTkZMyfP791W2JiIhYuXIhNmzbBYrF49HnlgKWoMDERoVizZBxWLRyFKAUvWHtVQjUkl1N0DGUbNBO4axcwZonfX/rgwYMYO3YsVBetwThhwgQYjUacPKncldRZigo1f2wf/Os3U3H5AGXOUJgcWSY6gnKFxwDz/tE8hzmmj5AI5eXlSE1NbbO9ZVtZmXL/fVmKCpYeq8X6OyfiidmXQROirH/KoZze55msnwF37QbG3CI0hslkgkbTdtmx8PDw1seVSlnvJGpDkiT8YsoAfHFvLkakx4iO02VpFt69r1vCY4HrX2le8is6TXQaaLXado8bms3m1seViqUYILKSo7Dp7ivwx+uHI1YBUwSj6vNFR1CO7OuAu/cAoxeLTtKq5cz1xVq2paWJL25PsRQDiEol4ZZJ/bDtgem4eWJf2S5FNj6mEZKlQXQM+dPGAfNfAxa/B0TJ64qD0aNH48CBA3A6LzxZtmfPHkRERGDw4MGCkvUcSzEAxUWG4c83jMBn9+RiXL840XHamB5bKTqCvIVogcvvAe7ZD4xcKDoNysvLkZeXB5vN1rptwYIFqKysxCeffNK6Ta/X46OPPsLcuXPbPd6oFMq9poM6NTw9Bhv+53J8cqAUf/13Hiob5HHt2NgwTu9rlzoMGHsbMPVBv40MX3rpJdTV1bWeLf78889RUtL873PvvfciJiYGjz32GN566y2cPXsWmZmZAJpLcdKkSbj99ttx/Phx9O7dG2vWrIHD4cCTTz7pl+y+IrlcLpfoEOR7ZpsD7+0txis7Tgsvx90D1yGldIvQDLKiCmle4mvaI0Bshl9fOjMzE0VFRe0+1lKCS5cubVOKAFBbW4uHHnoIGzduhMlkQk5ODp577jmMHz/eT+l9g6UYZFrK8eXtp6FrFFOOBcmPczYLAEgqYPiC5tVsEgJz0Q8lYikGKbPNgfV7mkeO/izHxDAb9qqWQkIw/9hJwGVzgRmPA0lDRIehi7AUg5zZ5sAnB0rx9q5C5FU0+vz1FqWW4y+1D/j8dWRJFQpkzwKmPgSkdm9VGvIfliK1+rGwBu/sKsK/jlXA6vDNvOQXBh7AvNLnfPK5Zat3dvMMlFGLgV6Bu2hwoODZZ2qVkxmPnMx4VDVa8MGPxVi/pxhl9WavvsYQVfsH9QNOWBQwfD4w5udARteX5CLxOFKkDjmcLuw4qcPnh8vxn+OVaLTYe/w5j/V9Hr10+72QTqb6XdE8Khx6PRAWIToNeYClSF1isTvw7Uk9vjxShv+c0KHJg4KUJBfORC2HZDX4IKFAUanA6JuB0Ut4FjkAsBSp2yx2B3bkV+Gro+X4tkCPGoO1S8+7PK4e75l+5eN0fiCpgfRxQNbVwKCrgNQxgIqTwwIFjylSt2lC1LhmWAquGZYCl8uFE+WN2Hlaj12nq7H3bE2Hu9nToisBpa4oFduv+abyg64CBs5onpdMAYkjRfIqh9OFo6X12Hlajz1nanC0tL51JPl+1lZMOve64IRd1Hsw0G8y0C+3+b8x6aITkZ+wFMnnyupMOFZaj5H1W5FS8m+gKh+oOQ04urbb7TMh4UD8gObjgAmD/u9P78FARLzYbCQMS5HEcNiBmjNAVV7zf43VgKm2/T92Dy4LUocBoVogNAIIiwTiMt2K73wJxmQAkkzXVyNhWIokf1bjhSVpaQRCwpoLL1TbvNRWSwGGnv9/VWDdI5v8h6VIROSG1xEQEblhKRIRuWEpEhG5YSkSEblhKRIRuWEpEhG5YSkSEblhKRIRuWEpEhG5YSkSEblhKRIRuWEpEhG5YSkSEblhKRIRuWEpEhG5YSkSEblhKRIRuWEpEhG5YSkSEblhKRIRuWEpEhG5YSkSEblhKRIRuWEpEhG5YSkSEblhKRIRuWEpEhG5YSkSEblhKRIRuWEpEhG5YSkSEblhKRIRuWEpEhG5YSkSEblhKRIRuWEpEhG5YSkSEblhKRIRufn/98eM9VE7HUY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422" y="2762067"/>
            <a:ext cx="6754676" cy="362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1251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7C0C9-AD7B-2E54-0F23-0EFBBCC5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MÔ HÌNH DỰ BÁO PHÂN LOẠI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5F90342-84C4-20A6-F4A3-14A2A97CE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945933"/>
              </p:ext>
            </p:extLst>
          </p:nvPr>
        </p:nvGraphicFramePr>
        <p:xfrm>
          <a:off x="1143000" y="2242930"/>
          <a:ext cx="5310809" cy="3794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409">
                  <a:extLst>
                    <a:ext uri="{9D8B030D-6E8A-4147-A177-3AD203B41FA5}">
                      <a16:colId xmlns:a16="http://schemas.microsoft.com/office/drawing/2014/main" val="199053696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991680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Mô Hình Dự Báo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Độ Chính Xác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54,62%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477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GaussianNB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51,73 </a:t>
                      </a:r>
                      <a:r>
                        <a:rPr lang="en-US" dirty="0">
                          <a:latin typeface="Bahnschrift Light" panose="020B0502040204020203" pitchFamily="34" charset="0"/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384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 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93,06%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191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 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Bahnschrift Light" panose="020B0502040204020203" pitchFamily="34" charset="0"/>
                        </a:rPr>
                        <a:t>99.62%</a:t>
                      </a:r>
                      <a:endParaRPr lang="en-US" sz="2400" b="1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690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Kneighbors - 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latin typeface="Bahnschrift Light" panose="020B0502040204020203" pitchFamily="34" charset="0"/>
                        </a:rPr>
                        <a:t>96,53%</a:t>
                      </a:r>
                      <a:endParaRPr lang="en-US" b="1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034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 Vector 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52,60%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11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54%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90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53%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33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Bahnschrift Light" panose="020B0502040204020203" pitchFamily="34" charset="0"/>
                        </a:rPr>
                        <a:t>80%</a:t>
                      </a:r>
                      <a:endParaRPr lang="en-US" dirty="0">
                        <a:latin typeface="Bahnschrift Ligh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80693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D0BCAE4-5970-92C4-3FD1-21A81F34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84" y="2242930"/>
            <a:ext cx="5241899" cy="29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99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2561-BCCC-3CD0-73F7-E9DD99038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4D3E0-F0A3-82E9-EB7E-9948FEF70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57400"/>
            <a:ext cx="6308035" cy="4038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dirty="0"/>
              <a:t>Bài đăng </a:t>
            </a:r>
            <a:r>
              <a:rPr lang="en-US" sz="2800" dirty="0">
                <a:solidFill>
                  <a:srgbClr val="FF0000"/>
                </a:solidFill>
              </a:rPr>
              <a:t>Photo</a:t>
            </a:r>
            <a:r>
              <a:rPr lang="en-US" sz="2800" dirty="0"/>
              <a:t> được đăng ngày Thứ </a:t>
            </a:r>
            <a:r>
              <a:rPr lang="en-US" sz="3600" dirty="0">
                <a:solidFill>
                  <a:srgbClr val="FF0000"/>
                </a:solidFill>
              </a:rPr>
              <a:t>5</a:t>
            </a:r>
            <a:r>
              <a:rPr lang="en-US" sz="2800" dirty="0"/>
              <a:t>, Thứ </a:t>
            </a:r>
            <a:r>
              <a:rPr lang="en-US" sz="3600" dirty="0">
                <a:solidFill>
                  <a:srgbClr val="FF0000"/>
                </a:solidFill>
              </a:rPr>
              <a:t>7</a:t>
            </a:r>
            <a:r>
              <a:rPr lang="en-US" sz="2800" dirty="0"/>
              <a:t> vào các khung giờ: </a:t>
            </a:r>
            <a:r>
              <a:rPr lang="en-US" sz="3600" dirty="0">
                <a:solidFill>
                  <a:srgbClr val="FF0000"/>
                </a:solidFill>
              </a:rPr>
              <a:t>3</a:t>
            </a:r>
            <a:r>
              <a:rPr lang="en-US" sz="2800" dirty="0"/>
              <a:t> Giờ, </a:t>
            </a:r>
            <a:r>
              <a:rPr lang="en-US" sz="3600" dirty="0">
                <a:solidFill>
                  <a:srgbClr val="FF0000"/>
                </a:solidFill>
              </a:rPr>
              <a:t>10</a:t>
            </a:r>
            <a:r>
              <a:rPr lang="en-US" sz="2800" dirty="0"/>
              <a:t> Giờ, </a:t>
            </a:r>
            <a:r>
              <a:rPr lang="en-US" sz="3600" dirty="0">
                <a:solidFill>
                  <a:srgbClr val="FF0000"/>
                </a:solidFill>
              </a:rPr>
              <a:t>13</a:t>
            </a:r>
            <a:r>
              <a:rPr lang="en-US" sz="2800" dirty="0"/>
              <a:t> Giờ có lượt tương tác fanpage </a:t>
            </a:r>
            <a:r>
              <a:rPr lang="en-US" sz="2800" dirty="0" err="1"/>
              <a:t>cao</a:t>
            </a:r>
            <a:r>
              <a:rPr lang="en-US" sz="2800" dirty="0"/>
              <a:t> </a:t>
            </a:r>
            <a:r>
              <a:rPr lang="en-US" sz="2800" dirty="0" err="1" smtClean="0"/>
              <a:t>nhất</a:t>
            </a:r>
            <a:endParaRPr lang="en-US" sz="2800" dirty="0" smtClean="0"/>
          </a:p>
          <a:p>
            <a:pPr marL="342900" indent="-342900"/>
            <a:r>
              <a:rPr lang="en-US" sz="2800" dirty="0" err="1"/>
              <a:t>Quảng</a:t>
            </a:r>
            <a:r>
              <a:rPr lang="en-US" sz="2800" dirty="0"/>
              <a:t> </a:t>
            </a:r>
            <a:r>
              <a:rPr lang="en-US" sz="2800" dirty="0" err="1"/>
              <a:t>cáo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phí</a:t>
            </a:r>
            <a:r>
              <a:rPr lang="en-US" sz="2800" dirty="0"/>
              <a:t> </a:t>
            </a:r>
            <a:r>
              <a:rPr lang="en-US" sz="2800" dirty="0" err="1"/>
              <a:t>chỉ</a:t>
            </a:r>
            <a:r>
              <a:rPr lang="en-US" sz="2800" dirty="0"/>
              <a:t> </a:t>
            </a:r>
            <a:r>
              <a:rPr lang="en-US" sz="2800" dirty="0" err="1"/>
              <a:t>chiếm</a:t>
            </a:r>
            <a:r>
              <a:rPr lang="en-US" sz="2800" dirty="0"/>
              <a:t> 32,12% </a:t>
            </a:r>
          </a:p>
          <a:p>
            <a:pPr marL="342900" indent="-342900"/>
            <a:r>
              <a:rPr lang="en-US" sz="2800" dirty="0"/>
              <a:t>Dùng mô hình dự báo </a:t>
            </a:r>
            <a:r>
              <a:rPr lang="en-US" sz="3200" dirty="0">
                <a:solidFill>
                  <a:srgbClr val="FF0000"/>
                </a:solidFill>
              </a:rPr>
              <a:t>KNN</a:t>
            </a:r>
            <a:r>
              <a:rPr lang="en-US" sz="2800" dirty="0"/>
              <a:t> và </a:t>
            </a:r>
            <a:r>
              <a:rPr lang="en-US" sz="3200" dirty="0">
                <a:solidFill>
                  <a:srgbClr val="FF0000"/>
                </a:solidFill>
              </a:rPr>
              <a:t>Random Forest </a:t>
            </a:r>
            <a:r>
              <a:rPr lang="en-US" sz="2800" dirty="0"/>
              <a:t>để dự báo việc quảng cáo bài đăng trên fanpage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9C4DEE-7806-5498-88A8-4282B473A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5" r="16454"/>
          <a:stretch/>
        </p:blipFill>
        <p:spPr>
          <a:xfrm>
            <a:off x="7222435" y="1119187"/>
            <a:ext cx="4969566" cy="461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113" y="761999"/>
            <a:ext cx="6867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0317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7394" y="522922"/>
            <a:ext cx="6238875" cy="2886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94" y="3495675"/>
            <a:ext cx="6591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54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406" y="3022601"/>
            <a:ext cx="6419850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21" y="455613"/>
            <a:ext cx="5503141" cy="256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019" y="609600"/>
            <a:ext cx="6448425" cy="3419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94" y="3724275"/>
            <a:ext cx="64198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2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369" y="609600"/>
            <a:ext cx="6334125" cy="32004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319129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4" y="3901440"/>
            <a:ext cx="66675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5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3DC42C2-6B58-404C-B339-2C72808A5BE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81407-D1A6-42DD-AE7A-4FA34ACD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09600"/>
            <a:ext cx="5038844" cy="13563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1FF5D4E-7134-4EA4-BA11-FE50F4576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057400"/>
            <a:ext cx="5038844" cy="40386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82941-5589-49BF-B6B1-76122B2D0EA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3840"/>
            <a:ext cx="11724640" cy="637793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654BA-F031-BF2D-7ECA-B1972DBFA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068"/>
          <a:stretch/>
        </p:blipFill>
        <p:spPr>
          <a:xfrm>
            <a:off x="226059" y="251459"/>
            <a:ext cx="5167575" cy="637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DCB801-FC9F-FBAD-E686-01AB6BF1A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2575560"/>
            <a:ext cx="646176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36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1326-CA89-96C8-DCDC-41CDE579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MỤC TIÊU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F59BC-3BB8-AF43-F66C-A962946D5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Yếu tố ảnh hưởng tới mức độ tương tác trên fanpage</a:t>
            </a:r>
          </a:p>
          <a:p>
            <a:r>
              <a:rPr lang="en-US" sz="4000" dirty="0"/>
              <a:t>Xây dựng mô hình dự báo quảng cáo fanpage</a:t>
            </a:r>
          </a:p>
          <a:p>
            <a:r>
              <a:rPr lang="en-US" sz="4000" dirty="0"/>
              <a:t>Phân nhóm mức độ tương tác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29436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CFC7-9819-DAB7-8DA7-E227D775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674537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MÔ TẢ CÁC BIẾN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FA18A61-541E-6FB8-BB43-F769575620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484794"/>
              </p:ext>
            </p:extLst>
          </p:nvPr>
        </p:nvGraphicFramePr>
        <p:xfrm>
          <a:off x="605956" y="2030897"/>
          <a:ext cx="11214983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35">
                  <a:extLst>
                    <a:ext uri="{9D8B030D-6E8A-4147-A177-3AD203B41FA5}">
                      <a16:colId xmlns:a16="http://schemas.microsoft.com/office/drawing/2014/main" val="4184044612"/>
                    </a:ext>
                  </a:extLst>
                </a:gridCol>
                <a:gridCol w="5777948">
                  <a:extLst>
                    <a:ext uri="{9D8B030D-6E8A-4147-A177-3AD203B41FA5}">
                      <a16:colId xmlns:a16="http://schemas.microsoft.com/office/drawing/2014/main" val="41796939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219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Page total likes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Tổng số lượt thích trang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Type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Loại bài đăng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61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Post Month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Tháng đăng bài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Post Weekday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Ngày trong tuần đăng bài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318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Post Hour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Giờ đăng bài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Paid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Bài đăng được quảng cáo hay không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930193"/>
                  </a:ext>
                </a:extLst>
              </a:tr>
              <a:tr h="4081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en-US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Lifetime Post Total Reach</a:t>
                      </a:r>
                      <a:r>
                        <a:rPr lang="en-US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Tổng số lần hiển thị bài đăng</a:t>
                      </a:r>
                      <a:endParaRPr lang="en-US" sz="2000" dirty="0">
                        <a:solidFill>
                          <a:srgbClr val="081C36"/>
                        </a:solidFill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Lifetime Engaged Users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Tổng số người tham gia tương tác với bài đăng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518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comment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Số lượng bình luận trên bài đăng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like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Số lượng lượt thích trên bài đăng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8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share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Số lượng lần chia sẻ bài đăng </a:t>
                      </a:r>
                      <a:endParaRPr lang="en-US" sz="2000" b="0" i="0" dirty="0">
                        <a:solidFill>
                          <a:srgbClr val="081C36"/>
                        </a:solidFill>
                        <a:effectLst/>
                        <a:latin typeface="SegoeuiP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</a:t>
                      </a:r>
                      <a:r>
                        <a:rPr lang="vi-VN" sz="2000" b="1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Total Interactions</a:t>
                      </a:r>
                      <a:r>
                        <a:rPr lang="vi-VN" sz="2000" b="0" i="0" dirty="0">
                          <a:solidFill>
                            <a:srgbClr val="081C36"/>
                          </a:solidFill>
                          <a:effectLst/>
                          <a:latin typeface="SegoeuiPc"/>
                        </a:rPr>
                        <a:t>": Tổng số lượt tương tác trên bài đăng (bao gồm bình luận, lượt thích và chia sẻ)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390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0004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CFC7-9819-DAB7-8DA7-E227D775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1" y="404035"/>
            <a:ext cx="9875520" cy="13563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THÔNG TIN CƠ BẢN CỦA DỮ LIỆU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1" y="1201704"/>
            <a:ext cx="2849024" cy="30435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833" y="1848018"/>
            <a:ext cx="4946427" cy="42784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7" name="Right Arrow 6"/>
          <p:cNvSpPr/>
          <p:nvPr/>
        </p:nvSpPr>
        <p:spPr>
          <a:xfrm>
            <a:off x="5355771" y="3579223"/>
            <a:ext cx="822960" cy="731520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1833" y="424529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23654"/>
                </a:solidFill>
                <a:latin typeface="Arial" panose="020B0604020202020204" pitchFamily="34" charset="0"/>
              </a:rPr>
              <a:t>Data Set Information:</a:t>
            </a:r>
            <a:endParaRPr lang="en-US" dirty="0">
              <a:solidFill>
                <a:srgbClr val="12365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123654"/>
                </a:solidFill>
                <a:latin typeface="Arial" panose="020B0604020202020204" pitchFamily="34" charset="0"/>
              </a:rPr>
              <a:t>The data is related to posts' published during the year of 2014 on the Facebook's page of a renowned cosmetics brand.</a:t>
            </a:r>
            <a:br>
              <a:rPr lang="en-US" dirty="0">
                <a:solidFill>
                  <a:srgbClr val="123654"/>
                </a:solidFill>
                <a:latin typeface="Arial" panose="020B0604020202020204" pitchFamily="34" charset="0"/>
              </a:rPr>
            </a:br>
            <a:r>
              <a:rPr lang="vi-VN" dirty="0"/>
              <a:t>Bộ dữ liệu này chứa </a:t>
            </a:r>
            <a:r>
              <a:rPr lang="en-US" dirty="0" smtClean="0"/>
              <a:t>2000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vi-VN" dirty="0" smtClean="0"/>
              <a:t>Các </a:t>
            </a:r>
            <a:r>
              <a:rPr lang="vi-VN" dirty="0"/>
              <a:t>phần còn lại đã bị loại bỏ do vấn đề bảo mật.</a:t>
            </a:r>
            <a:endParaRPr lang="en-US" dirty="0">
              <a:solidFill>
                <a:srgbClr val="123654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3841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E9AB0-2D62-BCAA-A7D0-AB1E4377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114" y="0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THỐNG KÊ MÔ TẢ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9" y="1356360"/>
            <a:ext cx="11410950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9" y="1037456"/>
            <a:ext cx="7776589" cy="556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859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556AE-5986-45B9-D110-AC46F501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530" y="2071978"/>
            <a:ext cx="3057993" cy="1716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E9AB0-2D62-BCAA-A7D0-AB1E4377A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99553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TỐC ĐỘ TĂNG TRƯỞNG LIKE TRONG 12 THÁNG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F23659-9EF3-4560-59A0-E211DEA819AB}"/>
              </a:ext>
            </a:extLst>
          </p:cNvPr>
          <p:cNvSpPr txBox="1"/>
          <p:nvPr/>
        </p:nvSpPr>
        <p:spPr>
          <a:xfrm>
            <a:off x="8412530" y="4205293"/>
            <a:ext cx="33879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trưởng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đồng</a:t>
            </a:r>
            <a:r>
              <a:rPr lang="en-US" sz="2400" dirty="0" smtClean="0"/>
              <a:t> </a:t>
            </a:r>
            <a:r>
              <a:rPr lang="en-US" sz="2400" dirty="0" err="1" smtClean="0"/>
              <a:t>đều</a:t>
            </a:r>
            <a:r>
              <a:rPr lang="en-US" sz="2400" dirty="0" smtClean="0"/>
              <a:t>, </a:t>
            </a:r>
            <a:r>
              <a:rPr lang="en-US" sz="2400" dirty="0" err="1" smtClean="0"/>
              <a:t>chủ</a:t>
            </a:r>
            <a:r>
              <a:rPr lang="en-US" sz="2400" dirty="0" smtClean="0"/>
              <a:t> </a:t>
            </a:r>
            <a:r>
              <a:rPr lang="en-US" sz="2400" dirty="0" err="1" smtClean="0"/>
              <a:t>yếu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en-US" sz="2400" dirty="0" err="1" smtClean="0"/>
              <a:t>quý</a:t>
            </a:r>
            <a:r>
              <a:rPr lang="en-US" sz="2400" dirty="0" smtClean="0"/>
              <a:t> 2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quý</a:t>
            </a:r>
            <a:r>
              <a:rPr lang="en-US" sz="2400" dirty="0" smtClean="0"/>
              <a:t> 4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năm</a:t>
            </a:r>
            <a:r>
              <a:rPr lang="en-US" sz="2400" dirty="0" smtClean="0"/>
              <a:t>. (</a:t>
            </a:r>
            <a:r>
              <a:rPr lang="en-US" sz="2400" dirty="0" err="1" smtClean="0"/>
              <a:t>tháng</a:t>
            </a:r>
            <a:r>
              <a:rPr lang="en-US" sz="2400" dirty="0" smtClean="0"/>
              <a:t> 7, </a:t>
            </a:r>
            <a:r>
              <a:rPr lang="en-US" sz="2400" dirty="0" err="1" smtClean="0"/>
              <a:t>tháng</a:t>
            </a:r>
            <a:r>
              <a:rPr lang="en-US" sz="2400" dirty="0" smtClean="0"/>
              <a:t> </a:t>
            </a:r>
            <a:r>
              <a:rPr lang="en-US" sz="2400" dirty="0" smtClean="0"/>
              <a:t>10)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01" y="1547919"/>
            <a:ext cx="7697821" cy="448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209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20624-9240-3C79-ABD1-06867C9FE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NGÀY ĐĂNG TRONG TUẦN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CB28AD-1F34-D250-9F2D-1D0D83EE1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3635" y="224242"/>
            <a:ext cx="4399826" cy="2920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6C416-D68C-2C72-4095-445D1EEB9618}"/>
              </a:ext>
            </a:extLst>
          </p:cNvPr>
          <p:cNvSpPr txBox="1"/>
          <p:nvPr/>
        </p:nvSpPr>
        <p:spPr>
          <a:xfrm>
            <a:off x="7878365" y="4412361"/>
            <a:ext cx="3750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Ngày Thứ </a:t>
            </a:r>
            <a:r>
              <a:rPr lang="en-US" sz="3200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, Thứ </a:t>
            </a:r>
            <a:r>
              <a:rPr lang="en-US" sz="3200" dirty="0">
                <a:solidFill>
                  <a:srgbClr val="FF0000"/>
                </a:solidFill>
              </a:rPr>
              <a:t>7</a:t>
            </a:r>
            <a:r>
              <a:rPr lang="en-US" sz="2400" dirty="0"/>
              <a:t> cho lượt tương tác fanpage cao nhất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79" y="1807301"/>
            <a:ext cx="7254256" cy="42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647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9A941D-425E-473F-CB70-2E436AF83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80" t="30057" b="15472"/>
          <a:stretch/>
        </p:blipFill>
        <p:spPr>
          <a:xfrm>
            <a:off x="4500763" y="609600"/>
            <a:ext cx="7340440" cy="21998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17E4B5-4CB8-15C7-6333-C1DB13DDEFAD}"/>
              </a:ext>
            </a:extLst>
          </p:cNvPr>
          <p:cNvSpPr txBox="1"/>
          <p:nvPr/>
        </p:nvSpPr>
        <p:spPr>
          <a:xfrm>
            <a:off x="9200374" y="3697925"/>
            <a:ext cx="20906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3 Giờ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10 Giờ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13 Giờ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81" y="2523383"/>
            <a:ext cx="6686142" cy="38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5127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1728</TotalTime>
  <Words>533</Words>
  <Application>Microsoft Office PowerPoint</Application>
  <PresentationFormat>Widescreen</PresentationFormat>
  <Paragraphs>78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Bahnschrift Light</vt:lpstr>
      <vt:lpstr>Calibri</vt:lpstr>
      <vt:lpstr>Corbel</vt:lpstr>
      <vt:lpstr>SegoeuiPc</vt:lpstr>
      <vt:lpstr>Verdana</vt:lpstr>
      <vt:lpstr>Basis</vt:lpstr>
      <vt:lpstr>ĐÁNH GIÁ SỰ TƯƠNG TÁC TRÊN FACEBOOK FANPAGE</vt:lpstr>
      <vt:lpstr>PowerPoint Presentation</vt:lpstr>
      <vt:lpstr>MỤC TIÊU</vt:lpstr>
      <vt:lpstr>MÔ TẢ CÁC BIẾN</vt:lpstr>
      <vt:lpstr>THÔNG TIN CƠ BẢN CỦA DỮ LIỆU</vt:lpstr>
      <vt:lpstr>THỐNG KÊ MÔ TẢ</vt:lpstr>
      <vt:lpstr>TỐC ĐỘ TĂNG TRƯỞNG LIKE TRONG 12 THÁNG</vt:lpstr>
      <vt:lpstr>NGÀY ĐĂNG TRONG TUẦN</vt:lpstr>
      <vt:lpstr>PowerPoint Presentation</vt:lpstr>
      <vt:lpstr>PowerPoint Presentation</vt:lpstr>
      <vt:lpstr>PowerPoint Presentation</vt:lpstr>
      <vt:lpstr>PowerPoint Presentation</vt:lpstr>
      <vt:lpstr>CHỌN BIẾN</vt:lpstr>
      <vt:lpstr>XÂY DỰNG MÔ HÌNH DỰ BÁO </vt:lpstr>
      <vt:lpstr>XÂY DỰNG MÔ HÌNH DỰ BÁO </vt:lpstr>
      <vt:lpstr>MÔ HÌNH DỰ BÁO PHÂN LOẠI</vt:lpstr>
      <vt:lpstr>KẾT LUẬN</vt:lpstr>
      <vt:lpstr>PowerPoint Presentation</vt:lpstr>
      <vt:lpstr>PowerPoint Presentation</vt:lpstr>
      <vt:lpstr>PowerPoint Presentation</vt:lpstr>
      <vt:lpstr>Thank You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Design</dc:title>
  <dc:subject>9Slide.vn</dc:subject>
  <dc:creator>huynh</dc:creator>
  <dc:description>9Slide.vn</dc:description>
  <cp:lastModifiedBy>nh_nhu</cp:lastModifiedBy>
  <cp:revision>53</cp:revision>
  <dcterms:created xsi:type="dcterms:W3CDTF">2023-03-26T12:49:13Z</dcterms:created>
  <dcterms:modified xsi:type="dcterms:W3CDTF">2023-05-31T16:43:50Z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